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8" r:id="rId2"/>
  </p:sldMasterIdLst>
  <p:sldIdLst>
    <p:sldId id="256" r:id="rId3"/>
    <p:sldId id="257" r:id="rId4"/>
    <p:sldId id="258" r:id="rId5"/>
    <p:sldId id="266" r:id="rId6"/>
    <p:sldId id="267" r:id="rId7"/>
    <p:sldId id="264" r:id="rId8"/>
    <p:sldId id="265" r:id="rId9"/>
    <p:sldId id="259" r:id="rId10"/>
    <p:sldId id="260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25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30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875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909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72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080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701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30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43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651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96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288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36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670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06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53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71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85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09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33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60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49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65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EB35-0EA7-423D-9146-879ED0D53768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E2C41-BED6-4BFA-AEDD-24B34CBE6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1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Android OS</a:t>
            </a:r>
            <a:r>
              <a:rPr lang="ja-JP" altLang="en-US" dirty="0"/>
              <a:t>概要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50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主なフォルダ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1005" y="1600200"/>
            <a:ext cx="10112417" cy="4724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ja-JP" altLang="ja-JP" sz="1800" dirty="0"/>
              <a:t>「</a:t>
            </a:r>
            <a:r>
              <a:rPr lang="en-US" altLang="ja-JP" sz="1800" dirty="0"/>
              <a:t>Alarms</a:t>
            </a:r>
            <a:r>
              <a:rPr lang="ja-JP" altLang="ja-JP" sz="1800" dirty="0"/>
              <a:t>」</a:t>
            </a:r>
            <a:r>
              <a:rPr lang="ja-JP" altLang="en-US" sz="1800" dirty="0"/>
              <a:t>：</a:t>
            </a:r>
            <a:r>
              <a:rPr lang="en-US" altLang="ja-JP" sz="1800" dirty="0"/>
              <a:t>	</a:t>
            </a:r>
            <a:r>
              <a:rPr lang="ja-JP" altLang="ja-JP" sz="1800" dirty="0"/>
              <a:t>この中に音楽ファイルを入れると、アラーム音の設定時に表示されるようになります。</a:t>
            </a:r>
            <a:br>
              <a:rPr lang="en-US" altLang="ja-JP" sz="1800" dirty="0"/>
            </a:br>
            <a:r>
              <a:rPr lang="ja-JP" altLang="ja-JP" sz="1800" dirty="0"/>
              <a:t>「</a:t>
            </a:r>
            <a:r>
              <a:rPr lang="en-US" altLang="ja-JP" sz="1800" dirty="0"/>
              <a:t>Android</a:t>
            </a:r>
            <a:r>
              <a:rPr lang="ja-JP" altLang="ja-JP" sz="1800" dirty="0"/>
              <a:t>」</a:t>
            </a:r>
            <a:r>
              <a:rPr lang="ja-JP" altLang="en-US" sz="1800" dirty="0"/>
              <a:t>：</a:t>
            </a:r>
            <a:r>
              <a:rPr lang="en-US" altLang="ja-JP" sz="1800" dirty="0"/>
              <a:t>	</a:t>
            </a:r>
            <a:r>
              <a:rPr lang="ja-JP" altLang="ja-JP" sz="1800" dirty="0"/>
              <a:t>アプリのデータなどが入っています。中はあんまり弄らない方がいいかな。</a:t>
            </a:r>
            <a:br>
              <a:rPr lang="en-US" altLang="ja-JP" sz="1800" dirty="0"/>
            </a:br>
            <a:r>
              <a:rPr lang="ja-JP" altLang="ja-JP" sz="1800" dirty="0"/>
              <a:t>「</a:t>
            </a:r>
            <a:r>
              <a:rPr lang="en-US" altLang="ja-JP" sz="1800" dirty="0"/>
              <a:t>Bluetooth</a:t>
            </a:r>
            <a:r>
              <a:rPr lang="ja-JP" altLang="ja-JP" sz="1800" dirty="0"/>
              <a:t>」</a:t>
            </a:r>
            <a:r>
              <a:rPr lang="ja-JP" altLang="en-US" sz="1800" dirty="0"/>
              <a:t>：</a:t>
            </a:r>
            <a:r>
              <a:rPr lang="en-US" altLang="ja-JP" sz="1800" dirty="0"/>
              <a:t>	Bluetooth</a:t>
            </a:r>
            <a:r>
              <a:rPr lang="ja-JP" altLang="ja-JP" sz="1800" dirty="0"/>
              <a:t>で受信したデータが入ります。</a:t>
            </a:r>
            <a:br>
              <a:rPr lang="en-US" altLang="ja-JP" sz="1800" dirty="0"/>
            </a:br>
            <a:r>
              <a:rPr lang="ja-JP" altLang="ja-JP" sz="1800" dirty="0"/>
              <a:t>「</a:t>
            </a:r>
            <a:r>
              <a:rPr lang="en-US" altLang="ja-JP" sz="1800" dirty="0"/>
              <a:t>DCIM</a:t>
            </a:r>
            <a:r>
              <a:rPr lang="ja-JP" altLang="ja-JP" sz="1800" dirty="0"/>
              <a:t>」</a:t>
            </a:r>
            <a:r>
              <a:rPr lang="ja-JP" altLang="en-US" sz="1800" dirty="0"/>
              <a:t>：</a:t>
            </a:r>
            <a:r>
              <a:rPr lang="en-US" altLang="ja-JP" sz="1800" dirty="0"/>
              <a:t>		</a:t>
            </a:r>
            <a:r>
              <a:rPr lang="ja-JP" altLang="ja-JP" sz="1800" dirty="0"/>
              <a:t>スマホで撮影した画像が入っています。保存先を「</a:t>
            </a:r>
            <a:r>
              <a:rPr lang="en-US" altLang="ja-JP" sz="1800" dirty="0"/>
              <a:t>SD</a:t>
            </a:r>
            <a:r>
              <a:rPr lang="ja-JP" altLang="ja-JP" sz="1800" dirty="0"/>
              <a:t>カード」にしている場合は空です。</a:t>
            </a:r>
            <a:br>
              <a:rPr lang="en-US" altLang="ja-JP" sz="1800" dirty="0"/>
            </a:br>
            <a:r>
              <a:rPr lang="ja-JP" altLang="ja-JP" sz="1800" dirty="0"/>
              <a:t>「</a:t>
            </a:r>
            <a:r>
              <a:rPr lang="en-US" altLang="ja-JP" sz="1800" dirty="0"/>
              <a:t>Download</a:t>
            </a:r>
            <a:r>
              <a:rPr lang="ja-JP" altLang="ja-JP" sz="1800" dirty="0"/>
              <a:t>」</a:t>
            </a:r>
            <a:r>
              <a:rPr lang="ja-JP" altLang="en-US" sz="1800" dirty="0"/>
              <a:t>：</a:t>
            </a:r>
            <a:r>
              <a:rPr lang="en-US" altLang="ja-JP" sz="1800" dirty="0"/>
              <a:t>	</a:t>
            </a:r>
            <a:r>
              <a:rPr lang="ja-JP" altLang="ja-JP" sz="1800" dirty="0"/>
              <a:t>インターネットからダウンロードしたデータが入ります。</a:t>
            </a:r>
            <a:br>
              <a:rPr lang="en-US" altLang="ja-JP" sz="1800" dirty="0"/>
            </a:br>
            <a:r>
              <a:rPr lang="ja-JP" altLang="ja-JP" sz="1800" dirty="0"/>
              <a:t>「</a:t>
            </a:r>
            <a:r>
              <a:rPr lang="en-US" altLang="ja-JP" sz="1800" dirty="0" err="1"/>
              <a:t>externel_sd</a:t>
            </a:r>
            <a:r>
              <a:rPr lang="ja-JP" altLang="ja-JP" sz="1800" dirty="0"/>
              <a:t>」</a:t>
            </a:r>
            <a:r>
              <a:rPr lang="ja-JP" altLang="en-US" sz="1800" dirty="0"/>
              <a:t>：</a:t>
            </a:r>
            <a:r>
              <a:rPr lang="en-US" altLang="ja-JP" sz="1800" dirty="0"/>
              <a:t>	(</a:t>
            </a:r>
            <a:r>
              <a:rPr lang="ja-JP" altLang="ja-JP" sz="1800" dirty="0"/>
              <a:t>※</a:t>
            </a:r>
            <a:r>
              <a:rPr lang="en-US" altLang="ja-JP" sz="1800" dirty="0"/>
              <a:t>Android4.0</a:t>
            </a:r>
            <a:r>
              <a:rPr lang="ja-JP" altLang="ja-JP" sz="1800" dirty="0"/>
              <a:t>以前の場合</a:t>
            </a:r>
            <a:r>
              <a:rPr lang="en-US" altLang="ja-JP" sz="1800" dirty="0"/>
              <a:t>)</a:t>
            </a:r>
            <a:r>
              <a:rPr lang="ja-JP" altLang="ja-JP" sz="1800" dirty="0"/>
              <a:t>外部</a:t>
            </a:r>
            <a:r>
              <a:rPr lang="en-US" altLang="ja-JP" sz="1800" dirty="0"/>
              <a:t>SD</a:t>
            </a:r>
            <a:r>
              <a:rPr lang="ja-JP" altLang="ja-JP" sz="1800" dirty="0"/>
              <a:t>カードへと繋がっています。この先が</a:t>
            </a:r>
            <a:r>
              <a:rPr lang="en-US" altLang="ja-JP" sz="1800" dirty="0"/>
              <a:t>SD</a:t>
            </a:r>
            <a:r>
              <a:rPr lang="ja-JP" altLang="ja-JP" sz="1800" dirty="0"/>
              <a:t>カードです。</a:t>
            </a:r>
            <a:br>
              <a:rPr lang="en-US" altLang="ja-JP" sz="1800" dirty="0"/>
            </a:br>
            <a:r>
              <a:rPr lang="ja-JP" altLang="ja-JP" sz="1800" dirty="0"/>
              <a:t>「</a:t>
            </a:r>
            <a:r>
              <a:rPr lang="en-US" altLang="ja-JP" sz="1800" dirty="0"/>
              <a:t>Notifications</a:t>
            </a:r>
            <a:r>
              <a:rPr lang="ja-JP" altLang="ja-JP" sz="1800" dirty="0"/>
              <a:t>」</a:t>
            </a:r>
            <a:r>
              <a:rPr lang="ja-JP" altLang="en-US" sz="1800" dirty="0"/>
              <a:t>：</a:t>
            </a:r>
            <a:r>
              <a:rPr lang="en-US" altLang="ja-JP" sz="1800" dirty="0"/>
              <a:t>	</a:t>
            </a:r>
            <a:r>
              <a:rPr lang="ja-JP" altLang="ja-JP" sz="1800" dirty="0"/>
              <a:t>この中に音楽ファイルを入れると、通知音の設定時に表示されるようになります。</a:t>
            </a:r>
            <a:br>
              <a:rPr lang="en-US" altLang="ja-JP" sz="1800" dirty="0"/>
            </a:br>
            <a:r>
              <a:rPr lang="ja-JP" altLang="ja-JP" sz="1800" dirty="0"/>
              <a:t>「</a:t>
            </a:r>
            <a:r>
              <a:rPr lang="en-US" altLang="ja-JP" sz="1800" dirty="0"/>
              <a:t>Pictures</a:t>
            </a:r>
            <a:r>
              <a:rPr lang="ja-JP" altLang="ja-JP" sz="1800" dirty="0"/>
              <a:t>」</a:t>
            </a:r>
            <a:r>
              <a:rPr lang="ja-JP" altLang="en-US" sz="1800" dirty="0"/>
              <a:t>：</a:t>
            </a:r>
            <a:r>
              <a:rPr lang="en-US" altLang="ja-JP" sz="1800" dirty="0"/>
              <a:t>	</a:t>
            </a:r>
            <a:r>
              <a:rPr lang="ja-JP" altLang="ja-JP" sz="1800" dirty="0"/>
              <a:t>画像が保管されています。「</a:t>
            </a:r>
            <a:r>
              <a:rPr lang="en-US" altLang="ja-JP" sz="1800" dirty="0"/>
              <a:t>Screenshots</a:t>
            </a:r>
            <a:r>
              <a:rPr lang="ja-JP" altLang="ja-JP" sz="1800" dirty="0"/>
              <a:t>」というフォルダには、スクリーンショット</a:t>
            </a:r>
            <a:endParaRPr lang="en-US" altLang="ja-JP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		</a:t>
            </a:r>
            <a:r>
              <a:rPr lang="ja-JP" altLang="ja-JP" sz="1800" dirty="0"/>
              <a:t>で撮影した画像が入ります。</a:t>
            </a:r>
            <a:endParaRPr lang="en-US" altLang="ja-JP" sz="1800" dirty="0"/>
          </a:p>
          <a:p>
            <a:pPr marL="0" indent="0">
              <a:spcBef>
                <a:spcPts val="0"/>
              </a:spcBef>
              <a:buNone/>
            </a:pPr>
            <a:r>
              <a:rPr lang="ja-JP" altLang="ja-JP" sz="1800" dirty="0"/>
              <a:t>「</a:t>
            </a:r>
            <a:r>
              <a:rPr lang="en-US" altLang="ja-JP" sz="1800" dirty="0"/>
              <a:t>Ringtones</a:t>
            </a:r>
            <a:r>
              <a:rPr lang="ja-JP" altLang="ja-JP" sz="1800" dirty="0"/>
              <a:t>」</a:t>
            </a:r>
            <a:r>
              <a:rPr lang="ja-JP" altLang="en-US" sz="1800" dirty="0"/>
              <a:t>：</a:t>
            </a:r>
            <a:r>
              <a:rPr lang="en-US" altLang="ja-JP" sz="1800" dirty="0"/>
              <a:t>	</a:t>
            </a:r>
            <a:r>
              <a:rPr lang="ja-JP" altLang="ja-JP" sz="1800" dirty="0"/>
              <a:t>この中に音楽ファイルを入れると、着信音の設定時に表示されるようになります。</a:t>
            </a:r>
            <a:endParaRPr lang="en-US" altLang="ja-JP" sz="1800" dirty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800" dirty="0"/>
              <a:t>「</a:t>
            </a:r>
            <a:r>
              <a:rPr lang="en-US" altLang="ja-JP" sz="1800" dirty="0"/>
              <a:t>Music</a:t>
            </a:r>
            <a:r>
              <a:rPr lang="ja-JP" altLang="en-US" sz="1800" dirty="0"/>
              <a:t>」：</a:t>
            </a:r>
            <a:r>
              <a:rPr lang="en-US" altLang="ja-JP" sz="1800" dirty="0"/>
              <a:t>		</a:t>
            </a:r>
            <a:r>
              <a:rPr lang="ja-JP" altLang="en-US" sz="1800" dirty="0"/>
              <a:t>音楽データが入ります。</a:t>
            </a:r>
            <a:endParaRPr lang="en-US" altLang="ja-JP" sz="1800" dirty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800" dirty="0"/>
              <a:t>「</a:t>
            </a:r>
            <a:r>
              <a:rPr lang="en-US" altLang="ja-JP" sz="1800" dirty="0" err="1"/>
              <a:t>Muvies</a:t>
            </a:r>
            <a:r>
              <a:rPr lang="en-US" altLang="ja-JP" sz="1800" dirty="0"/>
              <a:t>]</a:t>
            </a:r>
            <a:r>
              <a:rPr lang="ja-JP" altLang="en-US" sz="1800" dirty="0"/>
              <a:t>：</a:t>
            </a:r>
            <a:r>
              <a:rPr lang="en-US" altLang="ja-JP" sz="1800" dirty="0"/>
              <a:t>	</a:t>
            </a:r>
            <a:r>
              <a:rPr lang="ja-JP" altLang="en-US" sz="1800" dirty="0"/>
              <a:t>ビデオデータが入ります。</a:t>
            </a:r>
            <a:br>
              <a:rPr lang="en-US" altLang="ja-JP" sz="1800" dirty="0"/>
            </a:br>
            <a:br>
              <a:rPr lang="en-US" altLang="ja-JP" sz="1800" dirty="0"/>
            </a:br>
            <a:r>
              <a:rPr lang="ja-JP" altLang="ja-JP" sz="1800" dirty="0"/>
              <a:t>この他にも、アプリをインストールした時に自動で作られるフォルダなどがあります。</a:t>
            </a:r>
            <a:endParaRPr lang="en-US" altLang="ja-JP" sz="1800" dirty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800" dirty="0"/>
              <a:t>通常、外部にデータを取り出す主なものは写真だけだと思いますので、</a:t>
            </a:r>
            <a:r>
              <a:rPr lang="en-US" altLang="ja-JP" sz="1800" dirty="0"/>
              <a:t>DCIM</a:t>
            </a:r>
            <a:r>
              <a:rPr lang="ja-JP" altLang="en-US" sz="1800" dirty="0" err="1"/>
              <a:t>だけ</a:t>
            </a:r>
            <a:r>
              <a:rPr lang="ja-JP" altLang="en-US" sz="1800" dirty="0"/>
              <a:t>覚えておけば十分ではないでしょうか。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3865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今日の失敗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設定からストレージに進み、ストレージの使用状況を見ました。内部ストレージの下に、何が容量を使っているか表示されます。内部ストレージを出来るだけ空けたいと思い、確認してみたら画像が</a:t>
            </a:r>
            <a:r>
              <a:rPr kumimoji="1" lang="ja-JP" altLang="en-US" sz="2400" dirty="0" err="1"/>
              <a:t>そこそこ</a:t>
            </a:r>
            <a:r>
              <a:rPr kumimoji="1" lang="ja-JP" altLang="en-US" sz="2400" dirty="0"/>
              <a:t>の容量を占めていました。画像をタップし何の画像が容量を占めているか確認したところ、訳も分からないファイルがたくさんありました。表示されているのは内部ストレージのみと思い込みすべてを選択し削除をしたところ、</a:t>
            </a:r>
            <a:r>
              <a:rPr kumimoji="1" lang="en-US" altLang="ja-JP" sz="2400" dirty="0"/>
              <a:t>microSD</a:t>
            </a:r>
            <a:r>
              <a:rPr lang="ja-JP" altLang="en-US" sz="2400" dirty="0" err="1"/>
              <a:t>に保</a:t>
            </a:r>
            <a:r>
              <a:rPr lang="ja-JP" altLang="en-US" sz="2400" dirty="0"/>
              <a:t>存していた写真がすべて消えました。</a:t>
            </a:r>
            <a:endParaRPr lang="en-US" altLang="ja-JP" sz="2400" dirty="0"/>
          </a:p>
          <a:p>
            <a:r>
              <a:rPr kumimoji="1" lang="ja-JP" altLang="en-US" sz="2400" dirty="0"/>
              <a:t>どうも、ストレージ容量の内訳を示すのは「内部ストレージ」だけではなく、</a:t>
            </a:r>
            <a:r>
              <a:rPr kumimoji="1" lang="en-US" altLang="ja-JP" sz="2400" dirty="0"/>
              <a:t>microSD</a:t>
            </a:r>
            <a:r>
              <a:rPr kumimoji="1" lang="ja-JP" altLang="en-US" sz="2400" dirty="0"/>
              <a:t>の中身も容量として表示しているようです。削除には気を付けましょう。</a:t>
            </a:r>
            <a:endParaRPr kumimoji="1" lang="en-US" altLang="ja-JP" sz="2400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7540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Android</a:t>
            </a:r>
            <a:r>
              <a:rPr lang="ja-JP" altLang="en-US" dirty="0"/>
              <a:t> </a:t>
            </a:r>
            <a:r>
              <a:rPr lang="en-US" altLang="ja-JP" dirty="0"/>
              <a:t>OS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Android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OS</a:t>
            </a:r>
            <a:r>
              <a:rPr kumimoji="1" lang="ja-JP" altLang="en-US" sz="2400" dirty="0"/>
              <a:t>は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の様に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メーカー</a:t>
            </a:r>
            <a:r>
              <a:rPr kumimoji="1" lang="en-US" altLang="ja-JP" sz="2400" dirty="0"/>
              <a:t>(Microsoft)</a:t>
            </a:r>
            <a:r>
              <a:rPr kumimoji="1" lang="ja-JP" altLang="en-US" sz="2400" dirty="0"/>
              <a:t> が独占的に提供しているものではなく、様々な</a:t>
            </a:r>
            <a:r>
              <a:rPr kumimoji="1" lang="en-US" altLang="ja-JP" sz="2400" dirty="0"/>
              <a:t>HW</a:t>
            </a:r>
            <a:r>
              <a:rPr kumimoji="1" lang="ja-JP" altLang="en-US" sz="2400" dirty="0"/>
              <a:t>メーカーに</a:t>
            </a:r>
            <a:r>
              <a:rPr kumimoji="1" lang="en-US" altLang="ja-JP" sz="2400" dirty="0"/>
              <a:t>OEM(?)</a:t>
            </a:r>
            <a:r>
              <a:rPr kumimoji="1" lang="ja-JP" altLang="en-US" sz="2400" dirty="0"/>
              <a:t>されています。そのため、各</a:t>
            </a:r>
            <a:r>
              <a:rPr kumimoji="1" lang="en-US" altLang="ja-JP" sz="2400" dirty="0"/>
              <a:t>HW</a:t>
            </a:r>
            <a:r>
              <a:rPr kumimoji="1" lang="ja-JP" altLang="en-US" sz="2400" dirty="0"/>
              <a:t>メーカーでランチャーや見え方を変更して提供されているため、何が基本</a:t>
            </a:r>
            <a:r>
              <a:rPr kumimoji="1" lang="en-US" altLang="ja-JP" sz="2400" dirty="0"/>
              <a:t>OS</a:t>
            </a:r>
            <a:r>
              <a:rPr kumimoji="1" lang="ja-JP" altLang="en-US" sz="2400" dirty="0" err="1"/>
              <a:t>なのか</a:t>
            </a:r>
            <a:r>
              <a:rPr kumimoji="1" lang="ja-JP" altLang="en-US" sz="2400" dirty="0"/>
              <a:t>わかりにくくなっています。</a:t>
            </a:r>
            <a:endParaRPr kumimoji="1" lang="en-US" altLang="ja-JP" sz="2400" dirty="0"/>
          </a:p>
          <a:p>
            <a:r>
              <a:rPr lang="ja-JP" altLang="en-US" sz="2400" dirty="0"/>
              <a:t>ランチャーもアプリとなっています。</a:t>
            </a:r>
            <a:r>
              <a:rPr lang="en-US" altLang="ja-JP" sz="2400" dirty="0"/>
              <a:t>(</a:t>
            </a:r>
            <a:r>
              <a:rPr lang="ja-JP" altLang="en-US" sz="2400" dirty="0"/>
              <a:t>かんたん</a:t>
            </a:r>
            <a:r>
              <a:rPr lang="en-US" altLang="ja-JP" sz="2400" dirty="0"/>
              <a:t>UI</a:t>
            </a:r>
            <a:r>
              <a:rPr lang="ja-JP" altLang="en-US" sz="2400" dirty="0"/>
              <a:t>等</a:t>
            </a:r>
            <a:r>
              <a:rPr lang="en-US" altLang="ja-JP" sz="2400" dirty="0"/>
              <a:t>)</a:t>
            </a:r>
            <a:endParaRPr kumimoji="1" lang="en-US" altLang="ja-JP" sz="2400" dirty="0"/>
          </a:p>
          <a:p>
            <a:r>
              <a:rPr lang="ja-JP" altLang="en-US" sz="2400" dirty="0"/>
              <a:t>今回は私の理解している範囲で、何が</a:t>
            </a:r>
            <a:r>
              <a:rPr lang="en-US" altLang="ja-JP" sz="2400" dirty="0"/>
              <a:t>Android</a:t>
            </a:r>
            <a:r>
              <a:rPr lang="ja-JP" altLang="en-US" sz="2400" dirty="0"/>
              <a:t> </a:t>
            </a:r>
            <a:r>
              <a:rPr lang="en-US" altLang="ja-JP" sz="2400" dirty="0"/>
              <a:t>OS</a:t>
            </a:r>
            <a:r>
              <a:rPr lang="ja-JP" altLang="en-US" sz="2400" dirty="0"/>
              <a:t>の基本か、また</a:t>
            </a:r>
            <a:r>
              <a:rPr lang="en-US" altLang="ja-JP" sz="2400" dirty="0"/>
              <a:t>Android</a:t>
            </a:r>
            <a:r>
              <a:rPr lang="ja-JP" altLang="en-US" sz="2400" dirty="0"/>
              <a:t> </a:t>
            </a:r>
            <a:r>
              <a:rPr lang="en-US" altLang="ja-JP" sz="2400" dirty="0"/>
              <a:t>OS</a:t>
            </a:r>
            <a:r>
              <a:rPr lang="ja-JP" altLang="en-US" sz="2400" dirty="0"/>
              <a:t>のディレクトリ構造について説明します。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9618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Android</a:t>
            </a:r>
            <a:r>
              <a:rPr kumimoji="1" lang="ja-JP" altLang="en-US" dirty="0"/>
              <a:t> </a:t>
            </a:r>
            <a:r>
              <a:rPr lang="en-US" altLang="ja-JP" dirty="0"/>
              <a:t>OS</a:t>
            </a:r>
            <a:r>
              <a:rPr lang="ja-JP" altLang="en-US" dirty="0"/>
              <a:t>操作</a:t>
            </a:r>
            <a:r>
              <a:rPr kumimoji="1" lang="ja-JP" altLang="en-US" dirty="0"/>
              <a:t>の基本</a:t>
            </a: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79696" y="1828798"/>
            <a:ext cx="1994668" cy="35299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06" y="1828797"/>
            <a:ext cx="1987628" cy="3529914"/>
          </a:xfrm>
          <a:prstGeom prst="rect">
            <a:avLst/>
          </a:prstGeom>
        </p:spPr>
      </p:pic>
      <p:pic>
        <p:nvPicPr>
          <p:cNvPr id="7" name="図 6" descr="screenshot.jpg (720×1280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506" y="1828797"/>
            <a:ext cx="1991164" cy="35299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541111" y="5496821"/>
            <a:ext cx="3337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この画面をランチャーといいますが、メーカーによってさまざまなランチャーを採用しているようです。この端末は</a:t>
            </a:r>
            <a:r>
              <a:rPr kumimoji="1" lang="en-US" altLang="ja-JP" sz="1400" dirty="0"/>
              <a:t>Google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Now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Launcher</a:t>
            </a:r>
            <a:r>
              <a:rPr kumimoji="1" lang="ja-JP" altLang="en-US" sz="1400" dirty="0"/>
              <a:t>を使っています。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17636" y="5496823"/>
            <a:ext cx="4156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ランチャーは様々ですが、画面上端から下に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度スワイプするとこのような画面が出てきます。私の知る範囲ではどの端末も似た画面が出ます。そして右上の歯車をタップすると、設定画面が開きます。ランチャー画面の歯車をタップするのと同じです。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53119" y="5496822"/>
            <a:ext cx="33599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ここで、お手持ちの端末の設定ができます。このあたりが</a:t>
            </a:r>
            <a:r>
              <a:rPr kumimoji="1" lang="en-US" altLang="ja-JP" sz="1400" dirty="0"/>
              <a:t>Android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OS</a:t>
            </a:r>
            <a:r>
              <a:rPr kumimoji="1" lang="ja-JP" altLang="en-US" sz="1400" dirty="0"/>
              <a:t>の基本になりそうです。ただし、ここでもメーカーの意向が働き、表示される設定項目、表現は異なるようです。</a:t>
            </a:r>
          </a:p>
        </p:txBody>
      </p:sp>
      <p:sp>
        <p:nvSpPr>
          <p:cNvPr id="11" name="楕円 10"/>
          <p:cNvSpPr/>
          <p:nvPr/>
        </p:nvSpPr>
        <p:spPr>
          <a:xfrm>
            <a:off x="7811344" y="1828797"/>
            <a:ext cx="271848" cy="2718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36" y="1828797"/>
            <a:ext cx="1987628" cy="3529914"/>
          </a:xfrm>
          <a:prstGeom prst="rect">
            <a:avLst/>
          </a:prstGeom>
        </p:spPr>
      </p:pic>
      <p:sp>
        <p:nvSpPr>
          <p:cNvPr id="12" name="矢印: 下 11"/>
          <p:cNvSpPr/>
          <p:nvPr/>
        </p:nvSpPr>
        <p:spPr>
          <a:xfrm>
            <a:off x="4894472" y="1828797"/>
            <a:ext cx="233955" cy="52832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24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各種設定</a:t>
            </a:r>
            <a:r>
              <a:rPr kumimoji="1" lang="en-US" altLang="ja-JP" dirty="0"/>
              <a:t>		</a:t>
            </a:r>
            <a:r>
              <a:rPr kumimoji="1" lang="ja-JP" altLang="en-US" sz="3200" dirty="0"/>
              <a:t>マークでできること</a:t>
            </a:r>
            <a:r>
              <a:rPr lang="en-US" altLang="ja-JP" sz="3200" dirty="0"/>
              <a:t>(ASUS Ver5.1.1)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3403-0A29-4BFE-B3B9-75B58A42F84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024" y="750294"/>
            <a:ext cx="628995" cy="5552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6" y="3500438"/>
            <a:ext cx="628995" cy="55522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145700" y="1757409"/>
            <a:ext cx="12250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Wi-Fi</a:t>
            </a:r>
            <a:r>
              <a:rPr kumimoji="1" lang="ja-JP" altLang="en-US" dirty="0"/>
              <a:t>設定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45700" y="2280529"/>
            <a:ext cx="12234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Bluetooth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45700" y="2811202"/>
            <a:ext cx="1569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データ使用量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45700" y="4389428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ストレージ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45700" y="5440729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45700" y="4893699"/>
            <a:ext cx="64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電池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313404" y="1757409"/>
            <a:ext cx="704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Wi-Fi</a:t>
            </a:r>
            <a:r>
              <a:rPr lang="ja-JP" altLang="en-US" dirty="0"/>
              <a:t>機能を</a:t>
            </a:r>
            <a:r>
              <a:rPr lang="en-US" altLang="ja-JP" dirty="0"/>
              <a:t>ON/OFF</a:t>
            </a:r>
            <a:r>
              <a:rPr lang="ja-JP" altLang="en-US"/>
              <a:t>したり、新たに接続</a:t>
            </a:r>
            <a:r>
              <a:rPr lang="ja-JP" altLang="en-US" dirty="0"/>
              <a:t>するときに使います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4313404" y="2142029"/>
            <a:ext cx="704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Bluetooth</a:t>
            </a:r>
            <a:r>
              <a:rPr lang="ja-JP" altLang="en-US" dirty="0"/>
              <a:t>を</a:t>
            </a:r>
            <a:r>
              <a:rPr lang="en-US" altLang="ja-JP" dirty="0"/>
              <a:t>ON/OFF</a:t>
            </a:r>
            <a:r>
              <a:rPr lang="ja-JP" altLang="en-US" dirty="0"/>
              <a:t>したり、接続するときに使います</a:t>
            </a:r>
            <a:r>
              <a:rPr lang="en-US" altLang="ja-JP" dirty="0"/>
              <a:t>(</a:t>
            </a:r>
            <a:r>
              <a:rPr lang="ja-JP" altLang="en-US" dirty="0"/>
              <a:t>車載電話などにも使います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4313403" y="2808086"/>
            <a:ext cx="704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モバイル通信や</a:t>
            </a:r>
            <a:r>
              <a:rPr lang="en-US" altLang="ja-JP" dirty="0"/>
              <a:t>Wi-Fi</a:t>
            </a:r>
            <a:r>
              <a:rPr lang="ja-JP" altLang="en-US" dirty="0"/>
              <a:t>通信の量を確認できます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4313404" y="4389428"/>
            <a:ext cx="704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内蔵メモリーの使用状況が確認できます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310979" y="5393488"/>
            <a:ext cx="704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アプリケーションをアンインストールするときに使います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4313404" y="4893699"/>
            <a:ext cx="704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電池の使用状況や残量、何に電池を使っているか表示します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45700" y="3343394"/>
            <a:ext cx="1569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ディスプレイ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15827" y="3184944"/>
            <a:ext cx="70379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壁紙や明るさ、文字フォントの設定や端末が回転した時の動作を設定できます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45700" y="3866944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音と通知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13403" y="3858763"/>
            <a:ext cx="703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音量や通知音などの設定ができます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45700" y="5970770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ユーザ</a:t>
            </a:r>
            <a:r>
              <a:rPr lang="ja-JP" altLang="en-US" dirty="0"/>
              <a:t>ー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313403" y="5970770"/>
            <a:ext cx="703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端末の所有者やアカウントの追加などができます</a:t>
            </a:r>
          </a:p>
        </p:txBody>
      </p:sp>
    </p:spTree>
    <p:extLst>
      <p:ext uri="{BB962C8B-B14F-4D97-AF65-F5344CB8AC3E}">
        <p14:creationId xmlns:p14="http://schemas.microsoft.com/office/powerpoint/2010/main" val="227694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各種設定</a:t>
            </a:r>
            <a:r>
              <a:rPr kumimoji="1" lang="en-US" altLang="ja-JP" dirty="0"/>
              <a:t>		</a:t>
            </a:r>
            <a:r>
              <a:rPr kumimoji="1" lang="ja-JP" altLang="en-US" sz="3200" dirty="0"/>
              <a:t>マークでできること</a:t>
            </a:r>
            <a:r>
              <a:rPr kumimoji="1" lang="en-US" altLang="ja-JP" sz="3200" dirty="0"/>
              <a:t>(</a:t>
            </a:r>
            <a:r>
              <a:rPr lang="en-US" altLang="ja-JP" sz="3200" dirty="0"/>
              <a:t>ASUS </a:t>
            </a:r>
            <a:r>
              <a:rPr kumimoji="1" lang="en-US" altLang="ja-JP" sz="3200" dirty="0"/>
              <a:t>Ver5.1.1)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77200" y="6184682"/>
            <a:ext cx="3276600" cy="365125"/>
          </a:xfrm>
        </p:spPr>
        <p:txBody>
          <a:bodyPr/>
          <a:lstStyle/>
          <a:p>
            <a:fld id="{FA323403-0A29-4BFE-B3B9-75B58A42F840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024" y="750294"/>
            <a:ext cx="628995" cy="5552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6" y="3328770"/>
            <a:ext cx="628995" cy="55522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64107" y="1706525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位置情報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64107" y="3166998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言語と入力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64106" y="3641060"/>
            <a:ext cx="18004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バックアップと</a:t>
            </a:r>
            <a:endParaRPr kumimoji="1" lang="en-US" altLang="ja-JP" dirty="0"/>
          </a:p>
          <a:p>
            <a:r>
              <a:rPr kumimoji="1" lang="ja-JP" altLang="en-US" dirty="0"/>
              <a:t>リセット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64107" y="4382849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日付と時刻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64107" y="4874107"/>
            <a:ext cx="1569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ユーザー補助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15828" y="1706525"/>
            <a:ext cx="703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位置情報の</a:t>
            </a:r>
            <a:r>
              <a:rPr kumimoji="1" lang="en-US" altLang="ja-JP" dirty="0"/>
              <a:t>ON/OFF</a:t>
            </a:r>
            <a:r>
              <a:rPr kumimoji="1" lang="ja-JP" altLang="en-US" dirty="0"/>
              <a:t>や情報精度を設定できます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315828" y="3180486"/>
            <a:ext cx="703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使用する言語や使用するキーボードの種類などを設定します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315828" y="3645776"/>
            <a:ext cx="73054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アプリのデータ、</a:t>
            </a:r>
            <a:r>
              <a:rPr kumimoji="1" lang="en-US" altLang="ja-JP" dirty="0"/>
              <a:t>Wi-Fi</a:t>
            </a:r>
            <a:r>
              <a:rPr kumimoji="1" lang="ja-JP" altLang="en-US" dirty="0"/>
              <a:t>パスワードなどを</a:t>
            </a:r>
            <a:r>
              <a:rPr kumimoji="1" lang="en-US" altLang="ja-JP" dirty="0"/>
              <a:t>Google</a:t>
            </a:r>
            <a:r>
              <a:rPr kumimoji="1" lang="ja-JP" altLang="en-US" dirty="0"/>
              <a:t>サーバーに保存します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15828" y="4392633"/>
            <a:ext cx="70379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ネットワークからの時間を使ったり、タイムゾーンなどを設定します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315828" y="4874107"/>
            <a:ext cx="703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端末を使う上での機能を設定します。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64107" y="2180810"/>
            <a:ext cx="1569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セキュリティ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4315828" y="2180810"/>
            <a:ext cx="7305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画面のロック解除方法などを設定します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964106" y="267574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アカウント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4315828" y="2675740"/>
            <a:ext cx="704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アカウントの設定や追加ができます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64106" y="5362064"/>
            <a:ext cx="64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印刷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315827" y="5362064"/>
            <a:ext cx="703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プリンターの追加などに使います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964107" y="5855863"/>
            <a:ext cx="1338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開発者向け</a:t>
            </a:r>
            <a:endParaRPr kumimoji="1" lang="en-US" altLang="ja-JP" dirty="0"/>
          </a:p>
          <a:p>
            <a:r>
              <a:rPr kumimoji="1" lang="ja-JP" altLang="en-US" dirty="0"/>
              <a:t>オプション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315828" y="5839821"/>
            <a:ext cx="70379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開発者がデバッグなどを行うためのモードで、通常は表示されません</a:t>
            </a:r>
          </a:p>
        </p:txBody>
      </p:sp>
    </p:spTree>
    <p:extLst>
      <p:ext uri="{BB962C8B-B14F-4D97-AF65-F5344CB8AC3E}">
        <p14:creationId xmlns:p14="http://schemas.microsoft.com/office/powerpoint/2010/main" val="423754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とのデータ交換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sz="2200" dirty="0"/>
              <a:t>PC</a:t>
            </a:r>
            <a:r>
              <a:rPr kumimoji="1" lang="ja-JP" altLang="en-US" sz="2200" dirty="0"/>
              <a:t>にデータを送る方法はいくつかありますが、そのうちの一つ「</a:t>
            </a:r>
            <a:r>
              <a:rPr kumimoji="1" lang="en-US" altLang="ja-JP" sz="2200" dirty="0"/>
              <a:t>USB</a:t>
            </a:r>
            <a:r>
              <a:rPr kumimoji="1" lang="ja-JP" altLang="en-US" sz="2200" dirty="0"/>
              <a:t>接続」について説明します。</a:t>
            </a:r>
            <a:endParaRPr kumimoji="1" lang="en-US" altLang="ja-JP" sz="2200" dirty="0"/>
          </a:p>
          <a:p>
            <a:r>
              <a:rPr kumimoji="1" lang="en-US" altLang="ja-JP" sz="2200" dirty="0"/>
              <a:t>iPhone</a:t>
            </a:r>
            <a:r>
              <a:rPr kumimoji="1" lang="ja-JP" altLang="en-US" sz="2200" dirty="0"/>
              <a:t>はライトニングケーブルを繋げば、</a:t>
            </a:r>
            <a:r>
              <a:rPr kumimoji="1" lang="en-US" altLang="ja-JP" sz="2200" dirty="0"/>
              <a:t>PC</a:t>
            </a:r>
            <a:r>
              <a:rPr kumimoji="1" lang="ja-JP" altLang="en-US" sz="2200" dirty="0"/>
              <a:t>から</a:t>
            </a:r>
            <a:r>
              <a:rPr kumimoji="1" lang="en-US" altLang="ja-JP" sz="2200" dirty="0"/>
              <a:t>iPhone</a:t>
            </a:r>
            <a:r>
              <a:rPr kumimoji="1" lang="ja-JP" altLang="en-US" sz="2200" dirty="0"/>
              <a:t>の中身を見ることができます。しかし、</a:t>
            </a:r>
            <a:r>
              <a:rPr kumimoji="1" lang="en-US" altLang="ja-JP" sz="2200" dirty="0"/>
              <a:t>Android</a:t>
            </a:r>
            <a:r>
              <a:rPr kumimoji="1" lang="ja-JP" altLang="en-US" sz="2200" dirty="0"/>
              <a:t>は単純につないだだけでは</a:t>
            </a:r>
            <a:r>
              <a:rPr kumimoji="1" lang="en-US" altLang="ja-JP" sz="2200" dirty="0"/>
              <a:t>PC</a:t>
            </a:r>
            <a:r>
              <a:rPr kumimoji="1" lang="ja-JP" altLang="en-US" sz="2200" dirty="0"/>
              <a:t>が認識してくれ</a:t>
            </a:r>
            <a:r>
              <a:rPr lang="ja-JP" altLang="en-US" sz="2200" dirty="0"/>
              <a:t>ないケースもあります。</a:t>
            </a:r>
            <a:endParaRPr lang="en-US" altLang="ja-JP" sz="2200" dirty="0"/>
          </a:p>
          <a:p>
            <a:r>
              <a:rPr kumimoji="1" lang="ja-JP" altLang="en-US" sz="2200" dirty="0"/>
              <a:t>まず、</a:t>
            </a:r>
            <a:r>
              <a:rPr kumimoji="1" lang="en-US" altLang="ja-JP" sz="2200" dirty="0"/>
              <a:t>USB</a:t>
            </a:r>
            <a:r>
              <a:rPr kumimoji="1" lang="ja-JP" altLang="en-US" sz="2200" dirty="0"/>
              <a:t>ケーブルで</a:t>
            </a:r>
            <a:r>
              <a:rPr kumimoji="1" lang="en-US" altLang="ja-JP" sz="2200" dirty="0"/>
              <a:t>PC</a:t>
            </a:r>
            <a:r>
              <a:rPr kumimoji="1" lang="ja-JP" altLang="en-US" sz="2200" dirty="0"/>
              <a:t>と接続してみてください。「</a:t>
            </a:r>
            <a:r>
              <a:rPr kumimoji="1" lang="en-US" altLang="ja-JP" sz="2200" dirty="0"/>
              <a:t>MTP</a:t>
            </a:r>
            <a:r>
              <a:rPr kumimoji="1" lang="ja-JP" altLang="en-US" sz="2200" dirty="0"/>
              <a:t>モード」で接続というような選択肢が表示されたり、上端から下にスワイプした</a:t>
            </a:r>
            <a:r>
              <a:rPr lang="ja-JP" altLang="en-US" sz="2200" dirty="0"/>
              <a:t>時に「</a:t>
            </a:r>
            <a:r>
              <a:rPr lang="en-US" altLang="ja-JP" sz="2200" dirty="0"/>
              <a:t>MTP</a:t>
            </a:r>
            <a:r>
              <a:rPr lang="ja-JP" altLang="en-US" sz="2200" dirty="0"/>
              <a:t>モード」で接続というような表示が出れば、</a:t>
            </a:r>
            <a:r>
              <a:rPr lang="en-US" altLang="ja-JP" sz="2200" dirty="0"/>
              <a:t>PC</a:t>
            </a:r>
            <a:r>
              <a:rPr lang="ja-JP" altLang="en-US" sz="2200" dirty="0"/>
              <a:t>の</a:t>
            </a:r>
            <a:r>
              <a:rPr lang="ja-JP" altLang="en-US" sz="2200"/>
              <a:t>エクスプローラから中身を見ること</a:t>
            </a:r>
            <a:r>
              <a:rPr lang="ja-JP" altLang="en-US" sz="2200" dirty="0"/>
              <a:t>ができます。</a:t>
            </a:r>
            <a:endParaRPr lang="en-US" altLang="ja-JP" sz="2200" dirty="0"/>
          </a:p>
          <a:p>
            <a:pPr lvl="1"/>
            <a:r>
              <a:rPr lang="en-US" altLang="ja-JP" sz="1800" dirty="0"/>
              <a:t>(</a:t>
            </a:r>
            <a:r>
              <a:rPr lang="ja-JP" altLang="en-US" sz="1800" dirty="0"/>
              <a:t>「</a:t>
            </a:r>
            <a:r>
              <a:rPr lang="en-US" altLang="ja-JP" sz="1800" dirty="0"/>
              <a:t>MTP</a:t>
            </a:r>
            <a:r>
              <a:rPr lang="ja-JP" altLang="en-US" sz="1800" dirty="0"/>
              <a:t>モード」では、本体ストレージと追加</a:t>
            </a:r>
            <a:r>
              <a:rPr lang="en-US" altLang="ja-JP" sz="1800" dirty="0"/>
              <a:t>microSD</a:t>
            </a:r>
            <a:r>
              <a:rPr lang="ja-JP" altLang="en-US" sz="1800" dirty="0"/>
              <a:t>両方が見れます。「</a:t>
            </a:r>
            <a:r>
              <a:rPr lang="en-US" altLang="ja-JP" sz="1800" dirty="0"/>
              <a:t>PTP</a:t>
            </a:r>
            <a:r>
              <a:rPr lang="ja-JP" altLang="en-US" sz="1800" dirty="0"/>
              <a:t>モード」では本体ストレージだけが見えます。「カードリーダーモード」は追加</a:t>
            </a:r>
            <a:r>
              <a:rPr lang="en-US" altLang="ja-JP" sz="1800" dirty="0"/>
              <a:t>microSD</a:t>
            </a:r>
            <a:r>
              <a:rPr lang="ja-JP" altLang="en-US" sz="1800" dirty="0"/>
              <a:t>の中身だけが見れます。</a:t>
            </a:r>
            <a:endParaRPr kumimoji="1" lang="en-US" altLang="ja-JP" sz="1800" dirty="0"/>
          </a:p>
          <a:p>
            <a:r>
              <a:rPr lang="ja-JP" altLang="en-US" sz="2200" dirty="0"/>
              <a:t>そのような表示が出ない場合、私は</a:t>
            </a:r>
            <a:r>
              <a:rPr kumimoji="1" lang="ja-JP" altLang="en-US" sz="2200" dirty="0"/>
              <a:t>「開発者モード」＞「</a:t>
            </a:r>
            <a:r>
              <a:rPr kumimoji="1" lang="en-US" altLang="ja-JP" sz="2200" dirty="0"/>
              <a:t>USB</a:t>
            </a:r>
            <a:r>
              <a:rPr kumimoji="1" lang="ja-JP" altLang="en-US" sz="2200" dirty="0"/>
              <a:t>デバッグモード」にして使っています。</a:t>
            </a:r>
            <a:endParaRPr kumimoji="1" lang="en-US" altLang="ja-JP" sz="2200" dirty="0"/>
          </a:p>
          <a:p>
            <a:r>
              <a:rPr lang="ja-JP" altLang="en-US" sz="2200" dirty="0"/>
              <a:t>「開発者モード」はデフォルトでは設定の中に表示されません。以下で、表示させる方法を説明していきます。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26608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とのデータ交換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35" y="1877976"/>
            <a:ext cx="1970136" cy="310296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714" y="1877976"/>
            <a:ext cx="1970136" cy="310296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93" y="1877976"/>
            <a:ext cx="1970136" cy="310296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61" y="1877976"/>
            <a:ext cx="1970136" cy="310296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0" y="1877976"/>
            <a:ext cx="1970136" cy="3102964"/>
          </a:xfrm>
          <a:prstGeom prst="rect">
            <a:avLst/>
          </a:prstGeom>
        </p:spPr>
      </p:pic>
      <p:sp>
        <p:nvSpPr>
          <p:cNvPr id="14" name="楕円 13"/>
          <p:cNvSpPr/>
          <p:nvPr/>
        </p:nvSpPr>
        <p:spPr>
          <a:xfrm>
            <a:off x="952178" y="4096402"/>
            <a:ext cx="1754659" cy="3212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2953698" y="2237122"/>
            <a:ext cx="1754659" cy="3212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5306593" y="4584082"/>
            <a:ext cx="1754659" cy="3212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7537625" y="4124033"/>
            <a:ext cx="1754659" cy="3212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11348720" y="3945924"/>
            <a:ext cx="471531" cy="3009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/>
          <p:nvPr/>
        </p:nvSpPr>
        <p:spPr>
          <a:xfrm>
            <a:off x="11308080" y="2213953"/>
            <a:ext cx="471531" cy="3009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75562" y="5274962"/>
            <a:ext cx="197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ビルド番号を</a:t>
            </a:r>
            <a:r>
              <a:rPr kumimoji="1" lang="en-US" altLang="ja-JP" sz="1400" dirty="0"/>
              <a:t>6</a:t>
            </a:r>
            <a:r>
              <a:rPr kumimoji="1" lang="ja-JP" altLang="en-US" sz="1400" dirty="0"/>
              <a:t>回以上連続タップ</a:t>
            </a:r>
            <a:endParaRPr kumimoji="1" lang="en-US" altLang="ja-JP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37625" y="5274962"/>
            <a:ext cx="1970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開発者向けオプションが表示されますので、それをタップ。</a:t>
            </a:r>
            <a:endParaRPr kumimoji="1" lang="en-US" altLang="ja-JP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768835" y="5274962"/>
            <a:ext cx="1970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開発者向けオプションを</a:t>
            </a:r>
            <a:r>
              <a:rPr kumimoji="1" lang="en-US" altLang="ja-JP" sz="1400" dirty="0"/>
              <a:t>ON</a:t>
            </a:r>
            <a:r>
              <a:rPr kumimoji="1" lang="ja-JP" altLang="en-US" sz="1400" dirty="0"/>
              <a:t>にして、</a:t>
            </a:r>
            <a:r>
              <a:rPr kumimoji="1" lang="en-US" altLang="ja-JP" sz="1400" dirty="0"/>
              <a:t>USB</a:t>
            </a:r>
            <a:r>
              <a:rPr kumimoji="1" lang="ja-JP" altLang="en-US" sz="1400" dirty="0"/>
              <a:t>デバッグにチェックを入れる。</a:t>
            </a:r>
            <a:endParaRPr kumimoji="1" lang="en-US" altLang="ja-JP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6693" y="5996456"/>
            <a:ext cx="1071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これで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USB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ケーブルを接続すれば、エクスプローラに携帯端末が表示されます。あとは通常の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USB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デバイスとして扱えます。</a:t>
            </a:r>
            <a:endParaRPr kumimoji="1" lang="en-US" altLang="ja-JP" sz="1600" b="1" dirty="0">
              <a:solidFill>
                <a:srgbClr val="FF0000"/>
              </a:solidFill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</a:rPr>
              <a:t>表示されないようであれば、メーカーの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ADB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ドライバが必要かもしれません。</a:t>
            </a:r>
            <a:endParaRPr kumimoji="1" lang="en-US" altLang="ja-JP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4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ディレクトリ構造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1690688"/>
            <a:ext cx="2029379" cy="319627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10" y="1690688"/>
            <a:ext cx="2029379" cy="319627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763" y="1690688"/>
            <a:ext cx="2012648" cy="316992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81413" y="5042972"/>
            <a:ext cx="3337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これは、私の端末のストレージを表示したものです。上の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つ「内部ストレージ」と「</a:t>
            </a:r>
            <a:r>
              <a:rPr kumimoji="1" lang="en-US" altLang="ja-JP" sz="1400" dirty="0"/>
              <a:t>microSD</a:t>
            </a:r>
            <a:r>
              <a:rPr kumimoji="1" lang="ja-JP" altLang="en-US" sz="1400" dirty="0"/>
              <a:t>」と書かれたものが記憶媒体です。追加の</a:t>
            </a:r>
            <a:r>
              <a:rPr kumimoji="1" lang="en-US" altLang="ja-JP" sz="1400" dirty="0"/>
              <a:t>microSD</a:t>
            </a:r>
            <a:r>
              <a:rPr lang="ja-JP" altLang="en-US" sz="1400" dirty="0"/>
              <a:t>を入れていない場合は「内部ストレージ」だけになります。</a:t>
            </a:r>
            <a:endParaRPr kumimoji="1" lang="en-US" altLang="ja-JP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27426" y="5042972"/>
            <a:ext cx="3337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「内臓ストレージ」の中のディレクトリです。プログラムファイルをどこにしまっているかはわかりませんが、写真や、音楽、ビデオなどのフォルダが見えます。写真、音楽などのデータはそこに格納されます。</a:t>
            </a:r>
            <a:endParaRPr kumimoji="1" lang="en-US" altLang="ja-JP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473439" y="5042971"/>
            <a:ext cx="3337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Android</a:t>
            </a:r>
            <a:r>
              <a:rPr lang="ja-JP" altLang="en-US" sz="1400" dirty="0"/>
              <a:t>をタップすると上図のようなフォルダが見えます。アプリのデータは「</a:t>
            </a:r>
            <a:r>
              <a:rPr lang="en-US" altLang="ja-JP" sz="1400" dirty="0"/>
              <a:t>data</a:t>
            </a:r>
            <a:r>
              <a:rPr lang="ja-JP" altLang="en-US" sz="1400" dirty="0"/>
              <a:t>」の中に入っているようです。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43512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ディレクトリ構造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21" y="1690688"/>
            <a:ext cx="2162047" cy="32004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103" y="1690688"/>
            <a:ext cx="2032000" cy="32004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87" y="1690688"/>
            <a:ext cx="2032000" cy="32004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87358" y="5042971"/>
            <a:ext cx="33371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写真は通常「内部ストレージ」の中の</a:t>
            </a:r>
            <a:r>
              <a:rPr kumimoji="1" lang="en-US" altLang="ja-JP" sz="1400" dirty="0"/>
              <a:t>DCIM</a:t>
            </a:r>
            <a:r>
              <a:rPr kumimoji="1" lang="ja-JP" altLang="en-US" sz="1400" dirty="0"/>
              <a:t>に格納されます。私の端末は</a:t>
            </a:r>
            <a:r>
              <a:rPr kumimoji="1" lang="en-US" altLang="ja-JP" sz="1400" dirty="0"/>
              <a:t>SHARP</a:t>
            </a:r>
            <a:r>
              <a:rPr kumimoji="1" lang="ja-JP" altLang="en-US" sz="1400" dirty="0"/>
              <a:t>製ですので、カメラデータ</a:t>
            </a:r>
            <a:r>
              <a:rPr kumimoji="1" lang="en-US" altLang="ja-JP" sz="1400" dirty="0"/>
              <a:t>(</a:t>
            </a:r>
            <a:r>
              <a:rPr kumimoji="1" lang="ja-JP" altLang="en-US" sz="1400" dirty="0"/>
              <a:t>写真</a:t>
            </a:r>
            <a:r>
              <a:rPr kumimoji="1" lang="en-US" altLang="ja-JP" sz="1400" dirty="0"/>
              <a:t>)</a:t>
            </a:r>
            <a:r>
              <a:rPr lang="ja-JP" altLang="en-US" sz="1400" dirty="0"/>
              <a:t>は何もしていなければ</a:t>
            </a:r>
            <a:r>
              <a:rPr kumimoji="1" lang="en-US" altLang="ja-JP" sz="1400" dirty="0"/>
              <a:t>100SHARP</a:t>
            </a:r>
            <a:r>
              <a:rPr kumimoji="1" lang="ja-JP" altLang="en-US" sz="1400" dirty="0"/>
              <a:t>フォルダの中にしまわれます。</a:t>
            </a:r>
            <a:endParaRPr kumimoji="1" lang="en-US" altLang="ja-JP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61970" y="5042971"/>
            <a:ext cx="3422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しかし私は、</a:t>
            </a:r>
            <a:r>
              <a:rPr kumimoji="1" lang="en-US" altLang="ja-JP" sz="1400" dirty="0"/>
              <a:t>microSD</a:t>
            </a:r>
            <a:r>
              <a:rPr kumimoji="1" lang="ja-JP" altLang="en-US" sz="1400" dirty="0"/>
              <a:t>を追加してありますので</a:t>
            </a:r>
            <a:r>
              <a:rPr kumimoji="1" lang="en-US" altLang="ja-JP" sz="1400" dirty="0"/>
              <a:t>microSD</a:t>
            </a:r>
            <a:r>
              <a:rPr lang="ja-JP" altLang="en-US" sz="1400" dirty="0"/>
              <a:t>をタップすると、ここにも</a:t>
            </a:r>
            <a:r>
              <a:rPr lang="en-US" altLang="ja-JP" sz="1400" dirty="0"/>
              <a:t>DCIM</a:t>
            </a:r>
            <a:r>
              <a:rPr lang="ja-JP" altLang="en-US" sz="1400" dirty="0"/>
              <a:t>フォルダが作られていることがわかります。写真の保存は</a:t>
            </a:r>
            <a:r>
              <a:rPr lang="en-US" altLang="ja-JP" sz="1400" dirty="0"/>
              <a:t>microSD</a:t>
            </a:r>
            <a:r>
              <a:rPr lang="ja-JP" altLang="en-US" sz="1400" dirty="0"/>
              <a:t>に設定してありますので、写真データはこちらの</a:t>
            </a:r>
            <a:r>
              <a:rPr lang="en-US" altLang="ja-JP" sz="1400" dirty="0"/>
              <a:t>DCIM</a:t>
            </a:r>
            <a:r>
              <a:rPr lang="ja-JP" altLang="en-US" sz="1400" dirty="0"/>
              <a:t>フォルダに格納されます。</a:t>
            </a:r>
            <a:endParaRPr kumimoji="1" lang="en-US" altLang="ja-JP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00008" y="5042971"/>
            <a:ext cx="3422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同じように</a:t>
            </a:r>
            <a:r>
              <a:rPr kumimoji="1" lang="en-US" altLang="ja-JP" sz="1400" dirty="0"/>
              <a:t>Android</a:t>
            </a:r>
            <a:r>
              <a:rPr kumimoji="1" lang="ja-JP" altLang="en-US" sz="1400" dirty="0"/>
              <a:t>フォルダも作成されています。中のフォルダ構成も同じです。つまり、アプリで保存場所を</a:t>
            </a:r>
            <a:r>
              <a:rPr kumimoji="1" lang="en-US" altLang="ja-JP" sz="1400" dirty="0"/>
              <a:t>microSD</a:t>
            </a:r>
            <a:r>
              <a:rPr kumimoji="1" lang="ja-JP" altLang="en-US" sz="1400" dirty="0"/>
              <a:t>に設定するとデータ保存フォルダとして、同じようなフォルダを作るものと思われます。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58648705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TM02836342[[fn=イオン]]</Template>
  <TotalTime>221</TotalTime>
  <Words>1210</Words>
  <Application>Microsoft Office PowerPoint</Application>
  <PresentationFormat>ワイド画面</PresentationFormat>
  <Paragraphs>82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Blank</vt:lpstr>
      <vt:lpstr>1_Blank</vt:lpstr>
      <vt:lpstr>Android OS概要</vt:lpstr>
      <vt:lpstr>Android OS</vt:lpstr>
      <vt:lpstr>Android OS操作の基本</vt:lpstr>
      <vt:lpstr>各種設定  マークでできること(ASUS Ver5.1.1)</vt:lpstr>
      <vt:lpstr>各種設定  マークでできること(ASUS Ver5.1.1)</vt:lpstr>
      <vt:lpstr>PCとのデータ交換</vt:lpstr>
      <vt:lpstr>PCとのデータ交換</vt:lpstr>
      <vt:lpstr>ディレクトリ構造</vt:lpstr>
      <vt:lpstr>ディレクトリ構造</vt:lpstr>
      <vt:lpstr>主なフォルダ</vt:lpstr>
      <vt:lpstr>今日の失敗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OS概要</dc:title>
  <dc:creator>高橋光夫</dc:creator>
  <cp:lastModifiedBy>高橋光夫</cp:lastModifiedBy>
  <cp:revision>29</cp:revision>
  <dcterms:created xsi:type="dcterms:W3CDTF">2017-05-18T06:55:58Z</dcterms:created>
  <dcterms:modified xsi:type="dcterms:W3CDTF">2017-06-06T08:11:39Z</dcterms:modified>
</cp:coreProperties>
</file>