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77" r:id="rId2"/>
  </p:sldMasterIdLst>
  <p:sldIdLst>
    <p:sldId id="256" r:id="rId3"/>
    <p:sldId id="266" r:id="rId4"/>
    <p:sldId id="261" r:id="rId5"/>
    <p:sldId id="262" r:id="rId6"/>
    <p:sldId id="263" r:id="rId7"/>
    <p:sldId id="264" r:id="rId8"/>
    <p:sldId id="257" r:id="rId9"/>
    <p:sldId id="258" r:id="rId10"/>
    <p:sldId id="259"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5" d="100"/>
          <a:sy n="95" d="100"/>
        </p:scale>
        <p:origin x="86" y="1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22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280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555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917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265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583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4604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17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68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810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857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824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5008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0372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191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201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643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82595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21788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969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06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9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95000"/>
              </a:schemeClr>
            </a:gs>
            <a:gs pos="57000">
              <a:schemeClr val="bg1">
                <a:lumMod val="85000"/>
              </a:schemeClr>
            </a:gs>
            <a:gs pos="100000">
              <a:schemeClr val="bg1">
                <a:lumMod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4/22/2017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77883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4/22/2017</a:t>
            </a:fld>
            <a:endParaRPr 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41787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9.JP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72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89463" y="2514601"/>
            <a:ext cx="9815149" cy="914400"/>
          </a:xfrm>
        </p:spPr>
        <p:txBody>
          <a:bodyPr/>
          <a:lstStyle/>
          <a:p>
            <a:r>
              <a:rPr kumimoji="1" lang="ja-JP" altLang="en-US" dirty="0"/>
              <a:t>ラインを使おう</a:t>
            </a:r>
          </a:p>
        </p:txBody>
      </p:sp>
      <p:sp>
        <p:nvSpPr>
          <p:cNvPr id="3" name="サブタイトル 2"/>
          <p:cNvSpPr>
            <a:spLocks noGrp="1"/>
          </p:cNvSpPr>
          <p:nvPr>
            <p:ph type="subTitle" idx="1"/>
          </p:nvPr>
        </p:nvSpPr>
        <p:spPr/>
        <p:txBody>
          <a:bodyPr/>
          <a:lstStyle/>
          <a:p>
            <a:r>
              <a:rPr kumimoji="1" lang="ja-JP" altLang="en-US" dirty="0"/>
              <a:t>初期設定</a:t>
            </a:r>
          </a:p>
        </p:txBody>
      </p:sp>
    </p:spTree>
    <p:extLst>
      <p:ext uri="{BB962C8B-B14F-4D97-AF65-F5344CB8AC3E}">
        <p14:creationId xmlns:p14="http://schemas.microsoft.com/office/powerpoint/2010/main" val="45500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QR</a:t>
            </a:r>
            <a:r>
              <a:rPr kumimoji="1" lang="ja-JP" altLang="en-US" dirty="0"/>
              <a:t>コードによる友だち追加</a:t>
            </a:r>
          </a:p>
        </p:txBody>
      </p:sp>
      <p:pic>
        <p:nvPicPr>
          <p:cNvPr id="4" name="図 3"/>
          <p:cNvPicPr>
            <a:picLocks noChangeAspect="1"/>
          </p:cNvPicPr>
          <p:nvPr/>
        </p:nvPicPr>
        <p:blipFill>
          <a:blip r:embed="rId2"/>
          <a:stretch>
            <a:fillRect/>
          </a:stretch>
        </p:blipFill>
        <p:spPr>
          <a:xfrm>
            <a:off x="838200" y="1740354"/>
            <a:ext cx="2150311" cy="3699459"/>
          </a:xfrm>
          <a:prstGeom prst="rect">
            <a:avLst/>
          </a:prstGeom>
        </p:spPr>
      </p:pic>
      <p:pic>
        <p:nvPicPr>
          <p:cNvPr id="5" name="図 4"/>
          <p:cNvPicPr>
            <a:picLocks noChangeAspect="1"/>
          </p:cNvPicPr>
          <p:nvPr/>
        </p:nvPicPr>
        <p:blipFill>
          <a:blip r:embed="rId3"/>
          <a:stretch>
            <a:fillRect/>
          </a:stretch>
        </p:blipFill>
        <p:spPr>
          <a:xfrm>
            <a:off x="3593691" y="1690688"/>
            <a:ext cx="2145840" cy="3699459"/>
          </a:xfrm>
          <a:prstGeom prst="rect">
            <a:avLst/>
          </a:prstGeom>
        </p:spPr>
      </p:pic>
      <p:pic>
        <p:nvPicPr>
          <p:cNvPr id="6" name="図 5"/>
          <p:cNvPicPr>
            <a:picLocks noChangeAspect="1"/>
          </p:cNvPicPr>
          <p:nvPr/>
        </p:nvPicPr>
        <p:blipFill>
          <a:blip r:embed="rId4"/>
          <a:stretch>
            <a:fillRect/>
          </a:stretch>
        </p:blipFill>
        <p:spPr>
          <a:xfrm>
            <a:off x="6344711" y="1690688"/>
            <a:ext cx="2130458" cy="3699459"/>
          </a:xfrm>
          <a:prstGeom prst="rect">
            <a:avLst/>
          </a:prstGeom>
        </p:spPr>
      </p:pic>
      <p:sp>
        <p:nvSpPr>
          <p:cNvPr id="8" name="楕円 7"/>
          <p:cNvSpPr/>
          <p:nvPr/>
        </p:nvSpPr>
        <p:spPr>
          <a:xfrm>
            <a:off x="2564640" y="2164645"/>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3740552" y="3016251"/>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6904030" y="2164645"/>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38200" y="5565157"/>
            <a:ext cx="1991873" cy="646331"/>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その他をタップします</a:t>
            </a:r>
            <a:r>
              <a:rPr lang="ja-JP" altLang="ja-JP" dirty="0">
                <a:latin typeface="Arial" panose="020B0604020202020204" pitchFamily="34" charset="0"/>
              </a:rPr>
              <a:t>。</a:t>
            </a:r>
          </a:p>
        </p:txBody>
      </p:sp>
      <p:sp>
        <p:nvSpPr>
          <p:cNvPr id="12" name="正方形/長方形 11"/>
          <p:cNvSpPr/>
          <p:nvPr/>
        </p:nvSpPr>
        <p:spPr>
          <a:xfrm>
            <a:off x="3593691" y="5565156"/>
            <a:ext cx="1991873" cy="646331"/>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友だち追加をタップします</a:t>
            </a:r>
            <a:r>
              <a:rPr lang="ja-JP" altLang="ja-JP" dirty="0">
                <a:latin typeface="Arial" panose="020B0604020202020204" pitchFamily="34" charset="0"/>
              </a:rPr>
              <a:t>。</a:t>
            </a:r>
          </a:p>
        </p:txBody>
      </p:sp>
      <p:sp>
        <p:nvSpPr>
          <p:cNvPr id="13" name="正方形/長方形 12"/>
          <p:cNvSpPr/>
          <p:nvPr/>
        </p:nvSpPr>
        <p:spPr>
          <a:xfrm>
            <a:off x="6344711" y="5565156"/>
            <a:ext cx="1991873" cy="646331"/>
          </a:xfrm>
          <a:prstGeom prst="rect">
            <a:avLst/>
          </a:prstGeom>
        </p:spPr>
        <p:txBody>
          <a:bodyPr wrap="square">
            <a:spAutoFit/>
          </a:bodyPr>
          <a:lstStyle/>
          <a:p>
            <a:pPr lvl="0" defTabSz="914400" eaLnBrk="0" fontAlgn="base" hangingPunct="0">
              <a:spcBef>
                <a:spcPct val="0"/>
              </a:spcBef>
              <a:spcAft>
                <a:spcPct val="0"/>
              </a:spcAft>
            </a:pPr>
            <a:r>
              <a:rPr lang="en-US" altLang="ja-JP" dirty="0">
                <a:latin typeface="Arial" panose="020B0604020202020204" pitchFamily="34" charset="0"/>
              </a:rPr>
              <a:t>QR</a:t>
            </a:r>
            <a:r>
              <a:rPr lang="ja-JP" altLang="en-US" dirty="0">
                <a:latin typeface="Arial" panose="020B0604020202020204" pitchFamily="34" charset="0"/>
              </a:rPr>
              <a:t>コードをタップします</a:t>
            </a:r>
            <a:r>
              <a:rPr lang="ja-JP" altLang="ja-JP" dirty="0">
                <a:latin typeface="Arial" panose="020B0604020202020204" pitchFamily="34" charset="0"/>
              </a:rPr>
              <a:t>。</a:t>
            </a:r>
          </a:p>
        </p:txBody>
      </p:sp>
    </p:spTree>
    <p:extLst>
      <p:ext uri="{BB962C8B-B14F-4D97-AF65-F5344CB8AC3E}">
        <p14:creationId xmlns:p14="http://schemas.microsoft.com/office/powerpoint/2010/main" val="123962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6596807" y="2917521"/>
            <a:ext cx="2169023" cy="1628416"/>
          </a:xfrm>
          <a:prstGeom prst="rect">
            <a:avLst/>
          </a:prstGeom>
        </p:spPr>
      </p:pic>
      <p:sp>
        <p:nvSpPr>
          <p:cNvPr id="2" name="タイトル 1"/>
          <p:cNvSpPr>
            <a:spLocks noGrp="1"/>
          </p:cNvSpPr>
          <p:nvPr>
            <p:ph type="title"/>
          </p:nvPr>
        </p:nvSpPr>
        <p:spPr/>
        <p:txBody>
          <a:bodyPr/>
          <a:lstStyle/>
          <a:p>
            <a:r>
              <a:rPr lang="en-US" altLang="ja-JP" dirty="0"/>
              <a:t>QR</a:t>
            </a:r>
            <a:r>
              <a:rPr lang="ja-JP" altLang="en-US" dirty="0"/>
              <a:t>コードによる友だち追加</a:t>
            </a:r>
            <a:endParaRPr kumimoji="1" lang="ja-JP" altLang="en-US" dirty="0"/>
          </a:p>
        </p:txBody>
      </p:sp>
      <p:pic>
        <p:nvPicPr>
          <p:cNvPr id="4" name="図 3"/>
          <p:cNvPicPr>
            <a:picLocks noChangeAspect="1"/>
          </p:cNvPicPr>
          <p:nvPr/>
        </p:nvPicPr>
        <p:blipFill>
          <a:blip r:embed="rId3"/>
          <a:stretch>
            <a:fillRect/>
          </a:stretch>
        </p:blipFill>
        <p:spPr>
          <a:xfrm>
            <a:off x="9188634" y="1690688"/>
            <a:ext cx="1991872" cy="3442786"/>
          </a:xfrm>
          <a:prstGeom prst="rect">
            <a:avLst/>
          </a:prstGeom>
        </p:spPr>
      </p:pic>
      <p:pic>
        <p:nvPicPr>
          <p:cNvPr id="5" name="図 4"/>
          <p:cNvPicPr>
            <a:picLocks noChangeAspect="1"/>
          </p:cNvPicPr>
          <p:nvPr/>
        </p:nvPicPr>
        <p:blipFill>
          <a:blip r:embed="rId3"/>
          <a:stretch>
            <a:fillRect/>
          </a:stretch>
        </p:blipFill>
        <p:spPr>
          <a:xfrm>
            <a:off x="838201" y="1690688"/>
            <a:ext cx="1991872" cy="3442786"/>
          </a:xfrm>
          <a:prstGeom prst="rect">
            <a:avLst/>
          </a:prstGeom>
        </p:spPr>
      </p:pic>
      <p:pic>
        <p:nvPicPr>
          <p:cNvPr id="6" name="図 5"/>
          <p:cNvPicPr>
            <a:picLocks noChangeAspect="1"/>
          </p:cNvPicPr>
          <p:nvPr/>
        </p:nvPicPr>
        <p:blipFill>
          <a:blip r:embed="rId4"/>
          <a:stretch>
            <a:fillRect/>
          </a:stretch>
        </p:blipFill>
        <p:spPr>
          <a:xfrm>
            <a:off x="3725529" y="1690688"/>
            <a:ext cx="1934425" cy="3442786"/>
          </a:xfrm>
          <a:prstGeom prst="rect">
            <a:avLst/>
          </a:prstGeom>
        </p:spPr>
      </p:pic>
      <p:sp>
        <p:nvSpPr>
          <p:cNvPr id="7" name="正方形/長方形 6"/>
          <p:cNvSpPr/>
          <p:nvPr/>
        </p:nvSpPr>
        <p:spPr>
          <a:xfrm>
            <a:off x="838200" y="5284420"/>
            <a:ext cx="1991873" cy="1200329"/>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追加される側は、「マイ</a:t>
            </a:r>
            <a:r>
              <a:rPr lang="en-US" altLang="ja-JP" dirty="0">
                <a:latin typeface="Arial" panose="020B0604020202020204" pitchFamily="34" charset="0"/>
              </a:rPr>
              <a:t>QR</a:t>
            </a:r>
            <a:r>
              <a:rPr lang="ja-JP" altLang="en-US" dirty="0">
                <a:latin typeface="Arial" panose="020B0604020202020204" pitchFamily="34" charset="0"/>
              </a:rPr>
              <a:t>コード」をタップします</a:t>
            </a:r>
            <a:r>
              <a:rPr lang="ja-JP" altLang="ja-JP" dirty="0">
                <a:latin typeface="Arial" panose="020B0604020202020204" pitchFamily="34" charset="0"/>
              </a:rPr>
              <a:t>。</a:t>
            </a:r>
          </a:p>
        </p:txBody>
      </p:sp>
      <p:sp>
        <p:nvSpPr>
          <p:cNvPr id="8" name="正方形/長方形 7"/>
          <p:cNvSpPr/>
          <p:nvPr/>
        </p:nvSpPr>
        <p:spPr>
          <a:xfrm>
            <a:off x="3725529" y="5284420"/>
            <a:ext cx="2078338" cy="646331"/>
          </a:xfrm>
          <a:prstGeom prst="rect">
            <a:avLst/>
          </a:prstGeom>
        </p:spPr>
        <p:txBody>
          <a:bodyPr wrap="square">
            <a:spAutoFit/>
          </a:bodyPr>
          <a:lstStyle/>
          <a:p>
            <a:pPr lvl="0" defTabSz="914400" eaLnBrk="0" fontAlgn="base" hangingPunct="0">
              <a:spcBef>
                <a:spcPct val="0"/>
              </a:spcBef>
              <a:spcAft>
                <a:spcPct val="0"/>
              </a:spcAft>
            </a:pPr>
            <a:r>
              <a:rPr lang="en-US" altLang="ja-JP" dirty="0">
                <a:latin typeface="Arial" panose="020B0604020202020204" pitchFamily="34" charset="0"/>
              </a:rPr>
              <a:t>QR</a:t>
            </a:r>
            <a:r>
              <a:rPr lang="ja-JP" altLang="en-US" dirty="0">
                <a:latin typeface="Arial" panose="020B0604020202020204" pitchFamily="34" charset="0"/>
              </a:rPr>
              <a:t>コードが画面表示されます</a:t>
            </a:r>
            <a:r>
              <a:rPr lang="ja-JP" altLang="ja-JP" dirty="0">
                <a:latin typeface="Arial" panose="020B0604020202020204" pitchFamily="34" charset="0"/>
              </a:rPr>
              <a:t>。</a:t>
            </a:r>
          </a:p>
        </p:txBody>
      </p:sp>
      <p:sp>
        <p:nvSpPr>
          <p:cNvPr id="9" name="正方形/長方形 8"/>
          <p:cNvSpPr/>
          <p:nvPr/>
        </p:nvSpPr>
        <p:spPr>
          <a:xfrm>
            <a:off x="9188633" y="5284420"/>
            <a:ext cx="1991873" cy="1477328"/>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追加する側は、開いているカメラに追加される側の</a:t>
            </a:r>
            <a:r>
              <a:rPr lang="en-US" altLang="ja-JP" dirty="0">
                <a:latin typeface="Arial" panose="020B0604020202020204" pitchFamily="34" charset="0"/>
              </a:rPr>
              <a:t>QR</a:t>
            </a:r>
            <a:r>
              <a:rPr lang="ja-JP" altLang="en-US" dirty="0">
                <a:latin typeface="Arial" panose="020B0604020202020204" pitchFamily="34" charset="0"/>
              </a:rPr>
              <a:t>コードを映します</a:t>
            </a:r>
            <a:r>
              <a:rPr lang="ja-JP" altLang="ja-JP" dirty="0">
                <a:latin typeface="Arial" panose="020B0604020202020204" pitchFamily="34" charset="0"/>
              </a:rPr>
              <a:t>。</a:t>
            </a:r>
          </a:p>
        </p:txBody>
      </p:sp>
      <p:sp>
        <p:nvSpPr>
          <p:cNvPr id="16" name="正方形/長方形 15"/>
          <p:cNvSpPr/>
          <p:nvPr/>
        </p:nvSpPr>
        <p:spPr>
          <a:xfrm>
            <a:off x="6860604" y="4545936"/>
            <a:ext cx="1991873" cy="369332"/>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追加される側</a:t>
            </a:r>
            <a:endParaRPr lang="ja-JP" altLang="ja-JP" dirty="0">
              <a:latin typeface="Arial" panose="020B0604020202020204" pitchFamily="34" charset="0"/>
            </a:endParaRPr>
          </a:p>
        </p:txBody>
      </p:sp>
      <p:sp>
        <p:nvSpPr>
          <p:cNvPr id="17" name="正方形/長方形 16"/>
          <p:cNvSpPr/>
          <p:nvPr/>
        </p:nvSpPr>
        <p:spPr>
          <a:xfrm>
            <a:off x="6860603" y="2244504"/>
            <a:ext cx="1991873" cy="369332"/>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追加する側</a:t>
            </a:r>
            <a:endParaRPr lang="ja-JP" altLang="ja-JP" dirty="0">
              <a:latin typeface="Arial" panose="020B0604020202020204" pitchFamily="34" charset="0"/>
            </a:endParaRPr>
          </a:p>
        </p:txBody>
      </p:sp>
      <p:pic>
        <p:nvPicPr>
          <p:cNvPr id="11" name="図 10"/>
          <p:cNvPicPr>
            <a:picLocks noChangeAspect="1"/>
          </p:cNvPicPr>
          <p:nvPr/>
        </p:nvPicPr>
        <p:blipFill>
          <a:blip r:embed="rId5"/>
          <a:stretch>
            <a:fillRect/>
          </a:stretch>
        </p:blipFill>
        <p:spPr>
          <a:xfrm>
            <a:off x="6270255" y="2657311"/>
            <a:ext cx="2169023" cy="1628415"/>
          </a:xfrm>
          <a:prstGeom prst="rect">
            <a:avLst/>
          </a:prstGeom>
        </p:spPr>
      </p:pic>
    </p:spTree>
    <p:extLst>
      <p:ext uri="{BB962C8B-B14F-4D97-AF65-F5344CB8AC3E}">
        <p14:creationId xmlns:p14="http://schemas.microsoft.com/office/powerpoint/2010/main" val="113477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QR</a:t>
            </a:r>
            <a:r>
              <a:rPr lang="ja-JP" altLang="en-US" dirty="0"/>
              <a:t>コードによる友だち追加</a:t>
            </a:r>
            <a:endParaRPr kumimoji="1" lang="ja-JP" altLang="en-US" dirty="0"/>
          </a:p>
        </p:txBody>
      </p:sp>
      <p:pic>
        <p:nvPicPr>
          <p:cNvPr id="4" name="図 3"/>
          <p:cNvPicPr>
            <a:picLocks noChangeAspect="1"/>
          </p:cNvPicPr>
          <p:nvPr/>
        </p:nvPicPr>
        <p:blipFill>
          <a:blip r:embed="rId2"/>
          <a:stretch>
            <a:fillRect/>
          </a:stretch>
        </p:blipFill>
        <p:spPr>
          <a:xfrm>
            <a:off x="838200" y="1690688"/>
            <a:ext cx="1977189" cy="3530695"/>
          </a:xfrm>
          <a:prstGeom prst="rect">
            <a:avLst/>
          </a:prstGeom>
        </p:spPr>
      </p:pic>
      <p:sp>
        <p:nvSpPr>
          <p:cNvPr id="5" name="正方形/長方形 4"/>
          <p:cNvSpPr/>
          <p:nvPr/>
        </p:nvSpPr>
        <p:spPr>
          <a:xfrm>
            <a:off x="838200" y="5284420"/>
            <a:ext cx="1991873" cy="1477328"/>
          </a:xfrm>
          <a:prstGeom prst="rect">
            <a:avLst/>
          </a:prstGeom>
        </p:spPr>
        <p:txBody>
          <a:bodyPr wrap="square">
            <a:spAutoFit/>
          </a:bodyPr>
          <a:lstStyle/>
          <a:p>
            <a:pPr lvl="0" eaLnBrk="0" fontAlgn="base" hangingPunct="0">
              <a:spcBef>
                <a:spcPct val="0"/>
              </a:spcBef>
              <a:spcAft>
                <a:spcPct val="0"/>
              </a:spcAft>
            </a:pPr>
            <a:r>
              <a:rPr lang="ja-JP" altLang="en-US" dirty="0"/>
              <a:t>読み込みに成功すると、相手のアイコン画像と</a:t>
            </a:r>
            <a:r>
              <a:rPr lang="en-US" altLang="ja-JP" dirty="0"/>
              <a:t>LINE</a:t>
            </a:r>
            <a:r>
              <a:rPr lang="ja-JP" altLang="en-US" dirty="0"/>
              <a:t>の名前が表示されます。</a:t>
            </a:r>
            <a:endParaRPr lang="ja-JP" altLang="ja-JP" dirty="0">
              <a:latin typeface="Arial" panose="020B0604020202020204" pitchFamily="34" charset="0"/>
            </a:endParaRPr>
          </a:p>
        </p:txBody>
      </p:sp>
      <p:sp>
        <p:nvSpPr>
          <p:cNvPr id="6" name="楕円 5"/>
          <p:cNvSpPr/>
          <p:nvPr/>
        </p:nvSpPr>
        <p:spPr>
          <a:xfrm>
            <a:off x="1100332" y="3456035"/>
            <a:ext cx="1452923"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95863" y="3094672"/>
            <a:ext cx="2113548" cy="923330"/>
          </a:xfrm>
          <a:prstGeom prst="rect">
            <a:avLst/>
          </a:prstGeom>
        </p:spPr>
        <p:txBody>
          <a:bodyPr wrap="square">
            <a:spAutoFit/>
          </a:bodyPr>
          <a:lstStyle/>
          <a:p>
            <a:pPr lvl="0" eaLnBrk="0" fontAlgn="base" hangingPunct="0">
              <a:spcBef>
                <a:spcPct val="0"/>
              </a:spcBef>
              <a:spcAft>
                <a:spcPct val="0"/>
              </a:spcAft>
            </a:pPr>
            <a:r>
              <a:rPr lang="ja-JP" altLang="en-US" dirty="0"/>
              <a:t>追加をタップすれば友達リストに追加されます。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4457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Bluetooth</a:t>
            </a:r>
            <a:r>
              <a:rPr kumimoji="1" lang="ja-JP" altLang="en-US" dirty="0"/>
              <a:t>で</a:t>
            </a:r>
            <a:r>
              <a:rPr lang="ja-JP" altLang="en-US" dirty="0"/>
              <a:t>友だち追加</a:t>
            </a:r>
            <a:endParaRPr kumimoji="1" lang="ja-JP" altLang="en-US" dirty="0"/>
          </a:p>
        </p:txBody>
      </p:sp>
      <p:pic>
        <p:nvPicPr>
          <p:cNvPr id="4" name="図 3"/>
          <p:cNvPicPr>
            <a:picLocks noChangeAspect="1"/>
          </p:cNvPicPr>
          <p:nvPr/>
        </p:nvPicPr>
        <p:blipFill>
          <a:blip r:embed="rId2"/>
          <a:stretch>
            <a:fillRect/>
          </a:stretch>
        </p:blipFill>
        <p:spPr>
          <a:xfrm>
            <a:off x="838200" y="1740354"/>
            <a:ext cx="2150311" cy="3699459"/>
          </a:xfrm>
          <a:prstGeom prst="rect">
            <a:avLst/>
          </a:prstGeom>
        </p:spPr>
      </p:pic>
      <p:pic>
        <p:nvPicPr>
          <p:cNvPr id="5" name="図 4"/>
          <p:cNvPicPr>
            <a:picLocks noChangeAspect="1"/>
          </p:cNvPicPr>
          <p:nvPr/>
        </p:nvPicPr>
        <p:blipFill>
          <a:blip r:embed="rId3"/>
          <a:stretch>
            <a:fillRect/>
          </a:stretch>
        </p:blipFill>
        <p:spPr>
          <a:xfrm>
            <a:off x="3593691" y="1690688"/>
            <a:ext cx="2145840" cy="3699459"/>
          </a:xfrm>
          <a:prstGeom prst="rect">
            <a:avLst/>
          </a:prstGeom>
        </p:spPr>
      </p:pic>
      <p:pic>
        <p:nvPicPr>
          <p:cNvPr id="6" name="図 5"/>
          <p:cNvPicPr>
            <a:picLocks noChangeAspect="1"/>
          </p:cNvPicPr>
          <p:nvPr/>
        </p:nvPicPr>
        <p:blipFill>
          <a:blip r:embed="rId4"/>
          <a:stretch>
            <a:fillRect/>
          </a:stretch>
        </p:blipFill>
        <p:spPr>
          <a:xfrm>
            <a:off x="6344711" y="1690688"/>
            <a:ext cx="2130458" cy="3699459"/>
          </a:xfrm>
          <a:prstGeom prst="rect">
            <a:avLst/>
          </a:prstGeom>
        </p:spPr>
      </p:pic>
      <p:sp>
        <p:nvSpPr>
          <p:cNvPr id="7" name="楕円 6"/>
          <p:cNvSpPr/>
          <p:nvPr/>
        </p:nvSpPr>
        <p:spPr>
          <a:xfrm>
            <a:off x="2564640" y="2164645"/>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0552" y="3016251"/>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6904030" y="2164645"/>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38200" y="5565157"/>
            <a:ext cx="1991873" cy="646331"/>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その他をタップします</a:t>
            </a:r>
            <a:r>
              <a:rPr lang="ja-JP" altLang="ja-JP" dirty="0">
                <a:latin typeface="Arial" panose="020B0604020202020204" pitchFamily="34" charset="0"/>
              </a:rPr>
              <a:t>。</a:t>
            </a:r>
          </a:p>
        </p:txBody>
      </p:sp>
      <p:sp>
        <p:nvSpPr>
          <p:cNvPr id="11" name="正方形/長方形 10"/>
          <p:cNvSpPr/>
          <p:nvPr/>
        </p:nvSpPr>
        <p:spPr>
          <a:xfrm>
            <a:off x="3593691" y="5565156"/>
            <a:ext cx="1991873" cy="646331"/>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友だち追加をタップします</a:t>
            </a:r>
            <a:r>
              <a:rPr lang="ja-JP" altLang="ja-JP" dirty="0">
                <a:latin typeface="Arial" panose="020B0604020202020204" pitchFamily="34" charset="0"/>
              </a:rPr>
              <a:t>。</a:t>
            </a:r>
          </a:p>
        </p:txBody>
      </p:sp>
      <p:sp>
        <p:nvSpPr>
          <p:cNvPr id="12" name="正方形/長方形 11"/>
          <p:cNvSpPr/>
          <p:nvPr/>
        </p:nvSpPr>
        <p:spPr>
          <a:xfrm>
            <a:off x="6344711" y="5565156"/>
            <a:ext cx="1991873" cy="646331"/>
          </a:xfrm>
          <a:prstGeom prst="rect">
            <a:avLst/>
          </a:prstGeom>
        </p:spPr>
        <p:txBody>
          <a:bodyPr wrap="square">
            <a:spAutoFit/>
          </a:bodyPr>
          <a:lstStyle/>
          <a:p>
            <a:pPr lvl="0" defTabSz="914400" eaLnBrk="0" fontAlgn="base" hangingPunct="0">
              <a:spcBef>
                <a:spcPct val="0"/>
              </a:spcBef>
              <a:spcAft>
                <a:spcPct val="0"/>
              </a:spcAft>
            </a:pPr>
            <a:r>
              <a:rPr lang="en-US" altLang="ja-JP" dirty="0">
                <a:latin typeface="Arial" panose="020B0604020202020204" pitchFamily="34" charset="0"/>
              </a:rPr>
              <a:t>QR</a:t>
            </a:r>
            <a:r>
              <a:rPr lang="ja-JP" altLang="en-US" dirty="0">
                <a:latin typeface="Arial" panose="020B0604020202020204" pitchFamily="34" charset="0"/>
              </a:rPr>
              <a:t>コードをタップします</a:t>
            </a:r>
            <a:r>
              <a:rPr lang="ja-JP" altLang="ja-JP" dirty="0">
                <a:latin typeface="Arial" panose="020B0604020202020204" pitchFamily="34" charset="0"/>
              </a:rPr>
              <a:t>。</a:t>
            </a:r>
          </a:p>
        </p:txBody>
      </p:sp>
    </p:spTree>
    <p:extLst>
      <p:ext uri="{BB962C8B-B14F-4D97-AF65-F5344CB8AC3E}">
        <p14:creationId xmlns:p14="http://schemas.microsoft.com/office/powerpoint/2010/main" val="85379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Bluetooth</a:t>
            </a:r>
            <a:r>
              <a:rPr lang="ja-JP" altLang="en-US" dirty="0"/>
              <a:t>で友だち追加</a:t>
            </a:r>
            <a:endParaRPr kumimoji="1" lang="ja-JP" altLang="en-US" dirty="0"/>
          </a:p>
        </p:txBody>
      </p:sp>
      <p:pic>
        <p:nvPicPr>
          <p:cNvPr id="5" name="図 4"/>
          <p:cNvPicPr>
            <a:picLocks noChangeAspect="1"/>
          </p:cNvPicPr>
          <p:nvPr/>
        </p:nvPicPr>
        <p:blipFill>
          <a:blip r:embed="rId2"/>
          <a:stretch>
            <a:fillRect/>
          </a:stretch>
        </p:blipFill>
        <p:spPr>
          <a:xfrm>
            <a:off x="3725529" y="1690688"/>
            <a:ext cx="1934425" cy="3442786"/>
          </a:xfrm>
          <a:prstGeom prst="rect">
            <a:avLst/>
          </a:prstGeom>
        </p:spPr>
      </p:pic>
      <p:sp>
        <p:nvSpPr>
          <p:cNvPr id="6" name="正方形/長方形 5"/>
          <p:cNvSpPr/>
          <p:nvPr/>
        </p:nvSpPr>
        <p:spPr>
          <a:xfrm>
            <a:off x="838200" y="5284420"/>
            <a:ext cx="1991873" cy="1200329"/>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追加される側は、「マイ</a:t>
            </a:r>
            <a:r>
              <a:rPr lang="en-US" altLang="ja-JP" dirty="0">
                <a:latin typeface="Arial" panose="020B0604020202020204" pitchFamily="34" charset="0"/>
              </a:rPr>
              <a:t>QR</a:t>
            </a:r>
            <a:r>
              <a:rPr lang="ja-JP" altLang="en-US" dirty="0">
                <a:latin typeface="Arial" panose="020B0604020202020204" pitchFamily="34" charset="0"/>
              </a:rPr>
              <a:t>コード」をタップします</a:t>
            </a:r>
            <a:r>
              <a:rPr lang="ja-JP" altLang="ja-JP" dirty="0">
                <a:latin typeface="Arial" panose="020B0604020202020204" pitchFamily="34" charset="0"/>
              </a:rPr>
              <a:t>。</a:t>
            </a:r>
          </a:p>
        </p:txBody>
      </p:sp>
      <p:sp>
        <p:nvSpPr>
          <p:cNvPr id="7" name="正方形/長方形 6"/>
          <p:cNvSpPr/>
          <p:nvPr/>
        </p:nvSpPr>
        <p:spPr>
          <a:xfrm>
            <a:off x="3725529" y="5284420"/>
            <a:ext cx="2078338" cy="1477328"/>
          </a:xfrm>
          <a:prstGeom prst="rect">
            <a:avLst/>
          </a:prstGeom>
        </p:spPr>
        <p:txBody>
          <a:bodyPr wrap="square">
            <a:spAutoFit/>
          </a:bodyPr>
          <a:lstStyle/>
          <a:p>
            <a:pPr lvl="0" defTabSz="914400" eaLnBrk="0" fontAlgn="base" hangingPunct="0">
              <a:spcBef>
                <a:spcPct val="0"/>
              </a:spcBef>
              <a:spcAft>
                <a:spcPct val="0"/>
              </a:spcAft>
            </a:pPr>
            <a:r>
              <a:rPr lang="en-US" altLang="ja-JP" dirty="0">
                <a:latin typeface="Arial" panose="020B0604020202020204" pitchFamily="34" charset="0"/>
              </a:rPr>
              <a:t>QR</a:t>
            </a:r>
            <a:r>
              <a:rPr lang="ja-JP" altLang="en-US" dirty="0">
                <a:latin typeface="Arial" panose="020B0604020202020204" pitchFamily="34" charset="0"/>
              </a:rPr>
              <a:t>コードが画面表示されます</a:t>
            </a:r>
            <a:r>
              <a:rPr lang="ja-JP" altLang="ja-JP" dirty="0">
                <a:latin typeface="Arial" panose="020B0604020202020204" pitchFamily="34" charset="0"/>
              </a:rPr>
              <a:t>。</a:t>
            </a:r>
            <a:endParaRPr lang="en-US" altLang="ja-JP" dirty="0">
              <a:latin typeface="Arial" panose="020B0604020202020204" pitchFamily="34" charset="0"/>
            </a:endParaRPr>
          </a:p>
          <a:p>
            <a:pPr lvl="0" defTabSz="914400" eaLnBrk="0" fontAlgn="base" hangingPunct="0">
              <a:spcBef>
                <a:spcPct val="0"/>
              </a:spcBef>
              <a:spcAft>
                <a:spcPct val="0"/>
              </a:spcAft>
            </a:pPr>
            <a:r>
              <a:rPr lang="en-US" altLang="ja-JP" dirty="0">
                <a:latin typeface="Arial" panose="020B0604020202020204" pitchFamily="34" charset="0"/>
              </a:rPr>
              <a:t>Bluetooth(</a:t>
            </a:r>
            <a:r>
              <a:rPr lang="ja-JP" altLang="en-US" dirty="0">
                <a:latin typeface="Arial" panose="020B0604020202020204" pitchFamily="34" charset="0"/>
              </a:rPr>
              <a:t>赤丸の中のマーク</a:t>
            </a:r>
            <a:r>
              <a:rPr lang="en-US" altLang="ja-JP" dirty="0">
                <a:latin typeface="Arial" panose="020B0604020202020204" pitchFamily="34" charset="0"/>
              </a:rPr>
              <a:t>)</a:t>
            </a:r>
            <a:r>
              <a:rPr lang="ja-JP" altLang="en-US" dirty="0">
                <a:latin typeface="Arial" panose="020B0604020202020204" pitchFamily="34" charset="0"/>
              </a:rPr>
              <a:t>をタップし待機します</a:t>
            </a:r>
            <a:endParaRPr lang="ja-JP" altLang="ja-JP" dirty="0">
              <a:latin typeface="Arial" panose="020B0604020202020204" pitchFamily="34" charset="0"/>
            </a:endParaRPr>
          </a:p>
        </p:txBody>
      </p:sp>
      <p:pic>
        <p:nvPicPr>
          <p:cNvPr id="9" name="図 8"/>
          <p:cNvPicPr>
            <a:picLocks noChangeAspect="1"/>
          </p:cNvPicPr>
          <p:nvPr/>
        </p:nvPicPr>
        <p:blipFill>
          <a:blip r:embed="rId3"/>
          <a:stretch>
            <a:fillRect/>
          </a:stretch>
        </p:blipFill>
        <p:spPr>
          <a:xfrm>
            <a:off x="9276348" y="1690688"/>
            <a:ext cx="1991872" cy="3442786"/>
          </a:xfrm>
          <a:prstGeom prst="rect">
            <a:avLst/>
          </a:prstGeom>
        </p:spPr>
      </p:pic>
      <p:sp>
        <p:nvSpPr>
          <p:cNvPr id="10" name="正方形/長方形 9"/>
          <p:cNvSpPr/>
          <p:nvPr/>
        </p:nvSpPr>
        <p:spPr>
          <a:xfrm>
            <a:off x="9276347" y="5284420"/>
            <a:ext cx="1991873" cy="923330"/>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追加する側は、「</a:t>
            </a:r>
            <a:r>
              <a:rPr lang="en-US" altLang="ja-JP" dirty="0">
                <a:latin typeface="Arial" panose="020B0604020202020204" pitchFamily="34" charset="0"/>
              </a:rPr>
              <a:t>Bluetooth</a:t>
            </a:r>
            <a:r>
              <a:rPr lang="ja-JP" altLang="en-US" dirty="0">
                <a:latin typeface="Arial" panose="020B0604020202020204" pitchFamily="34" charset="0"/>
              </a:rPr>
              <a:t>」をタップします</a:t>
            </a:r>
            <a:r>
              <a:rPr lang="ja-JP" altLang="ja-JP" dirty="0">
                <a:latin typeface="Arial" panose="020B0604020202020204" pitchFamily="34" charset="0"/>
              </a:rPr>
              <a:t>。</a:t>
            </a:r>
          </a:p>
        </p:txBody>
      </p:sp>
      <p:sp>
        <p:nvSpPr>
          <p:cNvPr id="11" name="楕円 10"/>
          <p:cNvSpPr/>
          <p:nvPr/>
        </p:nvSpPr>
        <p:spPr>
          <a:xfrm>
            <a:off x="9919945" y="3849066"/>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3"/>
          <a:stretch>
            <a:fillRect/>
          </a:stretch>
        </p:blipFill>
        <p:spPr>
          <a:xfrm>
            <a:off x="838201" y="1690688"/>
            <a:ext cx="1991872" cy="3442786"/>
          </a:xfrm>
          <a:prstGeom prst="rect">
            <a:avLst/>
          </a:prstGeom>
        </p:spPr>
      </p:pic>
      <p:sp>
        <p:nvSpPr>
          <p:cNvPr id="8" name="楕円 7"/>
          <p:cNvSpPr/>
          <p:nvPr/>
        </p:nvSpPr>
        <p:spPr>
          <a:xfrm>
            <a:off x="1759962" y="4661035"/>
            <a:ext cx="107011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4523874" y="3958988"/>
            <a:ext cx="348962"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4"/>
          <a:stretch>
            <a:fillRect/>
          </a:stretch>
        </p:blipFill>
        <p:spPr>
          <a:xfrm>
            <a:off x="5516406" y="2860539"/>
            <a:ext cx="2502146" cy="1563841"/>
          </a:xfrm>
          <a:prstGeom prst="rect">
            <a:avLst/>
          </a:prstGeom>
        </p:spPr>
      </p:pic>
      <p:pic>
        <p:nvPicPr>
          <p:cNvPr id="18" name="図 17"/>
          <p:cNvPicPr>
            <a:picLocks noChangeAspect="1"/>
          </p:cNvPicPr>
          <p:nvPr/>
        </p:nvPicPr>
        <p:blipFill>
          <a:blip r:embed="rId4"/>
          <a:stretch>
            <a:fillRect/>
          </a:stretch>
        </p:blipFill>
        <p:spPr>
          <a:xfrm>
            <a:off x="6819455" y="3142260"/>
            <a:ext cx="2502146" cy="1563841"/>
          </a:xfrm>
          <a:prstGeom prst="rect">
            <a:avLst/>
          </a:prstGeom>
        </p:spPr>
      </p:pic>
    </p:spTree>
    <p:extLst>
      <p:ext uri="{BB962C8B-B14F-4D97-AF65-F5344CB8AC3E}">
        <p14:creationId xmlns:p14="http://schemas.microsoft.com/office/powerpoint/2010/main" val="56568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Bluetooth</a:t>
            </a:r>
            <a:r>
              <a:rPr lang="ja-JP" altLang="en-US" dirty="0"/>
              <a:t>による友だち追加</a:t>
            </a:r>
            <a:endParaRPr kumimoji="1" lang="ja-JP" altLang="en-US" dirty="0"/>
          </a:p>
        </p:txBody>
      </p:sp>
      <p:pic>
        <p:nvPicPr>
          <p:cNvPr id="4" name="図 3"/>
          <p:cNvPicPr>
            <a:picLocks noChangeAspect="1"/>
          </p:cNvPicPr>
          <p:nvPr/>
        </p:nvPicPr>
        <p:blipFill>
          <a:blip r:embed="rId2"/>
          <a:stretch>
            <a:fillRect/>
          </a:stretch>
        </p:blipFill>
        <p:spPr>
          <a:xfrm>
            <a:off x="838200" y="1690688"/>
            <a:ext cx="1977189" cy="3530695"/>
          </a:xfrm>
          <a:prstGeom prst="rect">
            <a:avLst/>
          </a:prstGeom>
        </p:spPr>
      </p:pic>
      <p:sp>
        <p:nvSpPr>
          <p:cNvPr id="5" name="正方形/長方形 4"/>
          <p:cNvSpPr/>
          <p:nvPr/>
        </p:nvSpPr>
        <p:spPr>
          <a:xfrm>
            <a:off x="838200" y="5284420"/>
            <a:ext cx="1991873" cy="1477328"/>
          </a:xfrm>
          <a:prstGeom prst="rect">
            <a:avLst/>
          </a:prstGeom>
        </p:spPr>
        <p:txBody>
          <a:bodyPr wrap="square">
            <a:spAutoFit/>
          </a:bodyPr>
          <a:lstStyle/>
          <a:p>
            <a:pPr lvl="0" eaLnBrk="0" fontAlgn="base" hangingPunct="0">
              <a:spcBef>
                <a:spcPct val="0"/>
              </a:spcBef>
              <a:spcAft>
                <a:spcPct val="0"/>
              </a:spcAft>
            </a:pPr>
            <a:r>
              <a:rPr lang="ja-JP" altLang="en-US" dirty="0"/>
              <a:t>通信に成功すると、相手のアイコン画像と</a:t>
            </a:r>
            <a:r>
              <a:rPr lang="en-US" altLang="ja-JP" dirty="0"/>
              <a:t>LINE</a:t>
            </a:r>
            <a:r>
              <a:rPr lang="ja-JP" altLang="en-US" dirty="0"/>
              <a:t>の名前が表示されます。</a:t>
            </a:r>
            <a:endParaRPr lang="ja-JP" altLang="ja-JP" dirty="0">
              <a:latin typeface="Arial" panose="020B0604020202020204" pitchFamily="34" charset="0"/>
            </a:endParaRPr>
          </a:p>
        </p:txBody>
      </p:sp>
      <p:sp>
        <p:nvSpPr>
          <p:cNvPr id="6" name="楕円 5"/>
          <p:cNvSpPr/>
          <p:nvPr/>
        </p:nvSpPr>
        <p:spPr>
          <a:xfrm>
            <a:off x="1100332" y="3456035"/>
            <a:ext cx="1452923"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95863" y="3094672"/>
            <a:ext cx="1991873" cy="1200329"/>
          </a:xfrm>
          <a:prstGeom prst="rect">
            <a:avLst/>
          </a:prstGeom>
        </p:spPr>
        <p:txBody>
          <a:bodyPr wrap="square">
            <a:spAutoFit/>
          </a:bodyPr>
          <a:lstStyle/>
          <a:p>
            <a:pPr lvl="0" eaLnBrk="0" fontAlgn="base" hangingPunct="0">
              <a:spcBef>
                <a:spcPct val="0"/>
              </a:spcBef>
              <a:spcAft>
                <a:spcPct val="0"/>
              </a:spcAft>
            </a:pPr>
            <a:r>
              <a:rPr lang="ja-JP" altLang="en-US" dirty="0"/>
              <a:t>追加をタップすれば友達リストに追加されます。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192016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ふる</a:t>
            </a:r>
            <a:r>
              <a:rPr kumimoji="1" lang="ja-JP" altLang="en-US" dirty="0" err="1"/>
              <a:t>ふるで</a:t>
            </a:r>
            <a:r>
              <a:rPr lang="ja-JP" altLang="en-US" dirty="0"/>
              <a:t>友だち追加</a:t>
            </a:r>
            <a:endParaRPr kumimoji="1" lang="ja-JP" altLang="en-US" dirty="0"/>
          </a:p>
        </p:txBody>
      </p:sp>
      <p:pic>
        <p:nvPicPr>
          <p:cNvPr id="4" name="図 3"/>
          <p:cNvPicPr>
            <a:picLocks noChangeAspect="1"/>
          </p:cNvPicPr>
          <p:nvPr/>
        </p:nvPicPr>
        <p:blipFill>
          <a:blip r:embed="rId2"/>
          <a:stretch>
            <a:fillRect/>
          </a:stretch>
        </p:blipFill>
        <p:spPr>
          <a:xfrm>
            <a:off x="838200" y="1740354"/>
            <a:ext cx="2150311" cy="3699459"/>
          </a:xfrm>
          <a:prstGeom prst="rect">
            <a:avLst/>
          </a:prstGeom>
        </p:spPr>
      </p:pic>
      <p:pic>
        <p:nvPicPr>
          <p:cNvPr id="5" name="図 4"/>
          <p:cNvPicPr>
            <a:picLocks noChangeAspect="1"/>
          </p:cNvPicPr>
          <p:nvPr/>
        </p:nvPicPr>
        <p:blipFill>
          <a:blip r:embed="rId3"/>
          <a:stretch>
            <a:fillRect/>
          </a:stretch>
        </p:blipFill>
        <p:spPr>
          <a:xfrm>
            <a:off x="3593691" y="1690688"/>
            <a:ext cx="2145840" cy="3699459"/>
          </a:xfrm>
          <a:prstGeom prst="rect">
            <a:avLst/>
          </a:prstGeom>
        </p:spPr>
      </p:pic>
      <p:pic>
        <p:nvPicPr>
          <p:cNvPr id="6" name="図 5"/>
          <p:cNvPicPr>
            <a:picLocks noChangeAspect="1"/>
          </p:cNvPicPr>
          <p:nvPr/>
        </p:nvPicPr>
        <p:blipFill>
          <a:blip r:embed="rId4"/>
          <a:stretch>
            <a:fillRect/>
          </a:stretch>
        </p:blipFill>
        <p:spPr>
          <a:xfrm>
            <a:off x="6344711" y="1690688"/>
            <a:ext cx="2130458" cy="3699459"/>
          </a:xfrm>
          <a:prstGeom prst="rect">
            <a:avLst/>
          </a:prstGeom>
        </p:spPr>
      </p:pic>
      <p:sp>
        <p:nvSpPr>
          <p:cNvPr id="7" name="楕円 6"/>
          <p:cNvSpPr/>
          <p:nvPr/>
        </p:nvSpPr>
        <p:spPr>
          <a:xfrm>
            <a:off x="2564640" y="2164645"/>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0552" y="3016251"/>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481546" y="2164644"/>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38200" y="5565157"/>
            <a:ext cx="1991873" cy="646331"/>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その他をタップします</a:t>
            </a:r>
            <a:r>
              <a:rPr lang="ja-JP" altLang="ja-JP" dirty="0">
                <a:latin typeface="Arial" panose="020B0604020202020204" pitchFamily="34" charset="0"/>
              </a:rPr>
              <a:t>。</a:t>
            </a:r>
          </a:p>
        </p:txBody>
      </p:sp>
      <p:sp>
        <p:nvSpPr>
          <p:cNvPr id="11" name="正方形/長方形 10"/>
          <p:cNvSpPr/>
          <p:nvPr/>
        </p:nvSpPr>
        <p:spPr>
          <a:xfrm>
            <a:off x="3593691" y="5565156"/>
            <a:ext cx="1991873" cy="646331"/>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友だち追加をタップします</a:t>
            </a:r>
            <a:r>
              <a:rPr lang="ja-JP" altLang="ja-JP" dirty="0">
                <a:latin typeface="Arial" panose="020B0604020202020204" pitchFamily="34" charset="0"/>
              </a:rPr>
              <a:t>。</a:t>
            </a:r>
          </a:p>
        </p:txBody>
      </p:sp>
      <p:sp>
        <p:nvSpPr>
          <p:cNvPr id="12" name="正方形/長方形 11"/>
          <p:cNvSpPr/>
          <p:nvPr/>
        </p:nvSpPr>
        <p:spPr>
          <a:xfrm>
            <a:off x="6344711" y="5565156"/>
            <a:ext cx="1991873" cy="646331"/>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ふる</a:t>
            </a:r>
            <a:r>
              <a:rPr lang="ja-JP" altLang="en-US" dirty="0" err="1">
                <a:latin typeface="Arial" panose="020B0604020202020204" pitchFamily="34" charset="0"/>
              </a:rPr>
              <a:t>ふるを</a:t>
            </a:r>
            <a:r>
              <a:rPr lang="ja-JP" altLang="en-US" dirty="0">
                <a:latin typeface="Arial" panose="020B0604020202020204" pitchFamily="34" charset="0"/>
              </a:rPr>
              <a:t>タップします</a:t>
            </a:r>
            <a:r>
              <a:rPr lang="ja-JP" altLang="ja-JP" dirty="0">
                <a:latin typeface="Arial" panose="020B0604020202020204" pitchFamily="34" charset="0"/>
              </a:rPr>
              <a:t>。</a:t>
            </a:r>
          </a:p>
        </p:txBody>
      </p:sp>
      <p:sp>
        <p:nvSpPr>
          <p:cNvPr id="13" name="正方形/長方形 12"/>
          <p:cNvSpPr/>
          <p:nvPr/>
        </p:nvSpPr>
        <p:spPr>
          <a:xfrm>
            <a:off x="9042252" y="1690688"/>
            <a:ext cx="1991873" cy="1477328"/>
          </a:xfrm>
          <a:prstGeom prst="rect">
            <a:avLst/>
          </a:prstGeom>
        </p:spPr>
        <p:txBody>
          <a:bodyPr wrap="square">
            <a:spAutoFit/>
          </a:bodyPr>
          <a:lstStyle/>
          <a:p>
            <a:pPr lvl="0" defTabSz="914400" eaLnBrk="0" fontAlgn="base" hangingPunct="0">
              <a:spcBef>
                <a:spcPct val="0"/>
              </a:spcBef>
              <a:spcAft>
                <a:spcPct val="0"/>
              </a:spcAft>
            </a:pPr>
            <a:r>
              <a:rPr lang="ja-JP" altLang="en-US" dirty="0" err="1">
                <a:latin typeface="Arial" panose="020B0604020202020204" pitchFamily="34" charset="0"/>
              </a:rPr>
              <a:t>ふるふるに</a:t>
            </a:r>
            <a:r>
              <a:rPr lang="ja-JP" altLang="en-US" dirty="0">
                <a:latin typeface="Arial" panose="020B0604020202020204" pitchFamily="34" charset="0"/>
              </a:rPr>
              <a:t>よる友だち追加には</a:t>
            </a:r>
            <a:r>
              <a:rPr lang="en-US" altLang="ja-JP" dirty="0">
                <a:latin typeface="Arial" panose="020B0604020202020204" pitchFamily="34" charset="0"/>
              </a:rPr>
              <a:t>GPS</a:t>
            </a:r>
            <a:r>
              <a:rPr lang="ja-JP" altLang="en-US" dirty="0">
                <a:latin typeface="Arial" panose="020B0604020202020204" pitchFamily="34" charset="0"/>
              </a:rPr>
              <a:t>が</a:t>
            </a:r>
            <a:r>
              <a:rPr lang="en-US" altLang="ja-JP" dirty="0">
                <a:latin typeface="Arial" panose="020B0604020202020204" pitchFamily="34" charset="0"/>
              </a:rPr>
              <a:t>ON</a:t>
            </a:r>
            <a:r>
              <a:rPr lang="ja-JP" altLang="en-US" dirty="0">
                <a:latin typeface="Arial" panose="020B0604020202020204" pitchFamily="34" charset="0"/>
              </a:rPr>
              <a:t>になっていなければなりません</a:t>
            </a:r>
            <a:endParaRPr lang="ja-JP" altLang="ja-JP" dirty="0">
              <a:latin typeface="Arial" panose="020B0604020202020204" pitchFamily="34" charset="0"/>
            </a:endParaRPr>
          </a:p>
        </p:txBody>
      </p:sp>
    </p:spTree>
    <p:extLst>
      <p:ext uri="{BB962C8B-B14F-4D97-AF65-F5344CB8AC3E}">
        <p14:creationId xmlns:p14="http://schemas.microsoft.com/office/powerpoint/2010/main" val="417993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ふる</a:t>
            </a:r>
            <a:r>
              <a:rPr lang="ja-JP" altLang="en-US" dirty="0" err="1"/>
              <a:t>ふるで</a:t>
            </a:r>
            <a:r>
              <a:rPr lang="ja-JP" altLang="en-US" dirty="0"/>
              <a:t>友だち追加</a:t>
            </a:r>
            <a:endParaRPr kumimoji="1" lang="ja-JP" altLang="en-US" dirty="0"/>
          </a:p>
        </p:txBody>
      </p:sp>
      <p:pic>
        <p:nvPicPr>
          <p:cNvPr id="4" name="図 3"/>
          <p:cNvPicPr>
            <a:picLocks noChangeAspect="1"/>
          </p:cNvPicPr>
          <p:nvPr/>
        </p:nvPicPr>
        <p:blipFill>
          <a:blip r:embed="rId2"/>
          <a:stretch>
            <a:fillRect/>
          </a:stretch>
        </p:blipFill>
        <p:spPr>
          <a:xfrm>
            <a:off x="838200" y="1690688"/>
            <a:ext cx="4231923" cy="3672891"/>
          </a:xfrm>
          <a:prstGeom prst="rect">
            <a:avLst/>
          </a:prstGeom>
        </p:spPr>
      </p:pic>
      <p:pic>
        <p:nvPicPr>
          <p:cNvPr id="5" name="図 4"/>
          <p:cNvPicPr>
            <a:picLocks noChangeAspect="1"/>
          </p:cNvPicPr>
          <p:nvPr/>
        </p:nvPicPr>
        <p:blipFill>
          <a:blip r:embed="rId3"/>
          <a:stretch>
            <a:fillRect/>
          </a:stretch>
        </p:blipFill>
        <p:spPr>
          <a:xfrm>
            <a:off x="6059488" y="1690688"/>
            <a:ext cx="2052947" cy="3672891"/>
          </a:xfrm>
          <a:prstGeom prst="rect">
            <a:avLst/>
          </a:prstGeom>
        </p:spPr>
      </p:pic>
      <p:sp>
        <p:nvSpPr>
          <p:cNvPr id="7" name="正方形/長方形 6"/>
          <p:cNvSpPr/>
          <p:nvPr/>
        </p:nvSpPr>
        <p:spPr>
          <a:xfrm>
            <a:off x="838200" y="5452861"/>
            <a:ext cx="1991873" cy="1200329"/>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タブレットをふります</a:t>
            </a:r>
            <a:r>
              <a:rPr lang="ja-JP" altLang="ja-JP" dirty="0">
                <a:latin typeface="Arial" panose="020B0604020202020204" pitchFamily="34" charset="0"/>
              </a:rPr>
              <a:t>。</a:t>
            </a:r>
            <a:r>
              <a:rPr lang="en-US" altLang="ja-JP" dirty="0">
                <a:latin typeface="Arial" panose="020B0604020202020204" pitchFamily="34" charset="0"/>
              </a:rPr>
              <a:t>(</a:t>
            </a:r>
            <a:r>
              <a:rPr lang="ja-JP" altLang="en-US" dirty="0">
                <a:latin typeface="Arial" panose="020B0604020202020204" pitchFamily="34" charset="0"/>
              </a:rPr>
              <a:t>画面にタッチするだけでも良いです）</a:t>
            </a:r>
            <a:endParaRPr lang="ja-JP" altLang="ja-JP" dirty="0">
              <a:latin typeface="Arial" panose="020B0604020202020204" pitchFamily="34" charset="0"/>
            </a:endParaRPr>
          </a:p>
        </p:txBody>
      </p:sp>
      <p:sp>
        <p:nvSpPr>
          <p:cNvPr id="8" name="正方形/長方形 7"/>
          <p:cNvSpPr/>
          <p:nvPr/>
        </p:nvSpPr>
        <p:spPr>
          <a:xfrm>
            <a:off x="8398527" y="1690688"/>
            <a:ext cx="2955273" cy="2031325"/>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Arial" panose="020B0604020202020204" pitchFamily="34" charset="0"/>
              </a:rPr>
              <a:t>一緒に</a:t>
            </a:r>
            <a:r>
              <a:rPr lang="ja-JP" altLang="en-US" dirty="0" err="1">
                <a:latin typeface="Arial" panose="020B0604020202020204" pitchFamily="34" charset="0"/>
              </a:rPr>
              <a:t>ふるふる</a:t>
            </a:r>
            <a:r>
              <a:rPr lang="ja-JP" altLang="en-US" dirty="0">
                <a:latin typeface="Arial" panose="020B0604020202020204" pitchFamily="34" charset="0"/>
              </a:rPr>
              <a:t>したメンバー</a:t>
            </a:r>
            <a:r>
              <a:rPr lang="en-US" altLang="ja-JP" dirty="0">
                <a:latin typeface="Arial" panose="020B0604020202020204" pitchFamily="34" charset="0"/>
              </a:rPr>
              <a:t>(</a:t>
            </a:r>
            <a:r>
              <a:rPr lang="ja-JP" altLang="en-US" dirty="0">
                <a:latin typeface="Arial" panose="020B0604020202020204" pitchFamily="34" charset="0"/>
              </a:rPr>
              <a:t>複数人でも可能</a:t>
            </a:r>
            <a:r>
              <a:rPr lang="en-US" altLang="ja-JP" dirty="0">
                <a:latin typeface="Arial" panose="020B0604020202020204" pitchFamily="34" charset="0"/>
              </a:rPr>
              <a:t>)</a:t>
            </a:r>
            <a:r>
              <a:rPr lang="ja-JP" altLang="en-US" dirty="0">
                <a:latin typeface="Arial" panose="020B0604020202020204" pitchFamily="34" charset="0"/>
              </a:rPr>
              <a:t>が表示されます。友だち登録したい人にチェックを入れ追加をタップします。</a:t>
            </a:r>
            <a:endParaRPr lang="en-US" altLang="ja-JP" dirty="0">
              <a:latin typeface="Arial" panose="020B0604020202020204" pitchFamily="34" charset="0"/>
            </a:endParaRPr>
          </a:p>
          <a:p>
            <a:pPr lvl="0" defTabSz="914400" eaLnBrk="0" fontAlgn="base" hangingPunct="0">
              <a:spcBef>
                <a:spcPct val="0"/>
              </a:spcBef>
              <a:spcAft>
                <a:spcPct val="0"/>
              </a:spcAft>
            </a:pPr>
            <a:endParaRPr lang="en-US" altLang="ja-JP" dirty="0">
              <a:latin typeface="Arial" panose="020B0604020202020204" pitchFamily="34" charset="0"/>
            </a:endParaRPr>
          </a:p>
          <a:p>
            <a:pPr lvl="0" defTabSz="914400" eaLnBrk="0" fontAlgn="base" hangingPunct="0">
              <a:spcBef>
                <a:spcPct val="0"/>
              </a:spcBef>
              <a:spcAft>
                <a:spcPct val="0"/>
              </a:spcAft>
            </a:pPr>
            <a:r>
              <a:rPr lang="ja-JP" altLang="en-US" dirty="0">
                <a:latin typeface="Arial" panose="020B0604020202020204" pitchFamily="34" charset="0"/>
              </a:rPr>
              <a:t>お互いに登録します。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232926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メッセージを送る</a:t>
            </a:r>
          </a:p>
        </p:txBody>
      </p:sp>
      <p:pic>
        <p:nvPicPr>
          <p:cNvPr id="4" name="図 3"/>
          <p:cNvPicPr>
            <a:picLocks noChangeAspect="1"/>
          </p:cNvPicPr>
          <p:nvPr/>
        </p:nvPicPr>
        <p:blipFill>
          <a:blip r:embed="rId2"/>
          <a:stretch>
            <a:fillRect/>
          </a:stretch>
        </p:blipFill>
        <p:spPr>
          <a:xfrm>
            <a:off x="838200" y="1690687"/>
            <a:ext cx="2065421" cy="3574625"/>
          </a:xfrm>
          <a:prstGeom prst="rect">
            <a:avLst/>
          </a:prstGeom>
        </p:spPr>
      </p:pic>
      <p:sp>
        <p:nvSpPr>
          <p:cNvPr id="5" name="正方形/長方形 4"/>
          <p:cNvSpPr/>
          <p:nvPr/>
        </p:nvSpPr>
        <p:spPr>
          <a:xfrm>
            <a:off x="1251284" y="2438400"/>
            <a:ext cx="697832" cy="2550695"/>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38200" y="5452861"/>
            <a:ext cx="1991873" cy="1200329"/>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友達に初めてメッセージを送るときは友達をタップします</a:t>
            </a:r>
            <a:endParaRPr lang="ja-JP" altLang="ja-JP" dirty="0">
              <a:latin typeface="Arial" panose="020B0604020202020204" pitchFamily="34" charset="0"/>
            </a:endParaRPr>
          </a:p>
        </p:txBody>
      </p:sp>
      <p:sp>
        <p:nvSpPr>
          <p:cNvPr id="7" name="楕円 6"/>
          <p:cNvSpPr/>
          <p:nvPr/>
        </p:nvSpPr>
        <p:spPr>
          <a:xfrm>
            <a:off x="827413" y="2116801"/>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3590397" y="1690687"/>
            <a:ext cx="2060142" cy="3574625"/>
          </a:xfrm>
          <a:prstGeom prst="rect">
            <a:avLst/>
          </a:prstGeom>
        </p:spPr>
      </p:pic>
      <p:sp>
        <p:nvSpPr>
          <p:cNvPr id="9" name="楕円 8"/>
          <p:cNvSpPr/>
          <p:nvPr/>
        </p:nvSpPr>
        <p:spPr>
          <a:xfrm>
            <a:off x="3795203" y="4290507"/>
            <a:ext cx="528144" cy="4258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179236" y="3429000"/>
            <a:ext cx="914131" cy="25266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6337315" y="1690687"/>
            <a:ext cx="2069129" cy="3574625"/>
          </a:xfrm>
          <a:prstGeom prst="rect">
            <a:avLst/>
          </a:prstGeom>
        </p:spPr>
      </p:pic>
      <p:sp>
        <p:nvSpPr>
          <p:cNvPr id="12" name="正方形/長方形 11"/>
          <p:cNvSpPr/>
          <p:nvPr/>
        </p:nvSpPr>
        <p:spPr>
          <a:xfrm>
            <a:off x="6537426" y="1864138"/>
            <a:ext cx="914131" cy="25266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6849979" y="4804611"/>
            <a:ext cx="0" cy="184484"/>
          </a:xfrm>
          <a:prstGeom prst="line">
            <a:avLst/>
          </a:prstGeom>
        </p:spPr>
        <p:style>
          <a:lnRef idx="1">
            <a:schemeClr val="accent1"/>
          </a:lnRef>
          <a:fillRef idx="0">
            <a:schemeClr val="accent1"/>
          </a:fillRef>
          <a:effectRef idx="0">
            <a:schemeClr val="accent1"/>
          </a:effectRef>
          <a:fontRef idx="minor">
            <a:schemeClr val="tx1"/>
          </a:fontRef>
        </p:style>
      </p:cxnSp>
      <p:sp>
        <p:nvSpPr>
          <p:cNvPr id="15" name="楕円 14"/>
          <p:cNvSpPr/>
          <p:nvPr/>
        </p:nvSpPr>
        <p:spPr>
          <a:xfrm>
            <a:off x="6730419" y="4716379"/>
            <a:ext cx="528144" cy="36094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590397" y="5452860"/>
            <a:ext cx="1991873" cy="646331"/>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トークをタップします</a:t>
            </a:r>
            <a:endParaRPr lang="ja-JP" altLang="ja-JP" dirty="0">
              <a:latin typeface="Arial" panose="020B0604020202020204" pitchFamily="34" charset="0"/>
            </a:endParaRPr>
          </a:p>
        </p:txBody>
      </p:sp>
      <p:sp>
        <p:nvSpPr>
          <p:cNvPr id="17" name="正方形/長方形 16"/>
          <p:cNvSpPr/>
          <p:nvPr/>
        </p:nvSpPr>
        <p:spPr>
          <a:xfrm>
            <a:off x="6337315" y="5452860"/>
            <a:ext cx="1991873" cy="646331"/>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ここをタップします</a:t>
            </a:r>
            <a:endParaRPr lang="ja-JP" altLang="ja-JP" dirty="0">
              <a:latin typeface="Arial" panose="020B0604020202020204" pitchFamily="34" charset="0"/>
            </a:endParaRPr>
          </a:p>
        </p:txBody>
      </p:sp>
      <p:pic>
        <p:nvPicPr>
          <p:cNvPr id="18" name="図 17"/>
          <p:cNvPicPr>
            <a:picLocks noChangeAspect="1"/>
          </p:cNvPicPr>
          <p:nvPr/>
        </p:nvPicPr>
        <p:blipFill>
          <a:blip r:embed="rId5"/>
          <a:stretch>
            <a:fillRect/>
          </a:stretch>
        </p:blipFill>
        <p:spPr>
          <a:xfrm>
            <a:off x="9093220" y="1690687"/>
            <a:ext cx="2067566" cy="3574625"/>
          </a:xfrm>
          <a:prstGeom prst="rect">
            <a:avLst/>
          </a:prstGeom>
        </p:spPr>
      </p:pic>
      <p:sp>
        <p:nvSpPr>
          <p:cNvPr id="19" name="正方形/長方形 18"/>
          <p:cNvSpPr/>
          <p:nvPr/>
        </p:nvSpPr>
        <p:spPr>
          <a:xfrm>
            <a:off x="9272605" y="1863382"/>
            <a:ext cx="914131" cy="25266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9084233" y="5452860"/>
            <a:ext cx="1991873" cy="646331"/>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メッセージを入力します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3132114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メッセージを送る</a:t>
            </a:r>
            <a:endParaRPr kumimoji="1" lang="ja-JP" altLang="en-US" dirty="0"/>
          </a:p>
        </p:txBody>
      </p:sp>
      <p:pic>
        <p:nvPicPr>
          <p:cNvPr id="4" name="図 3"/>
          <p:cNvPicPr>
            <a:picLocks noChangeAspect="1"/>
          </p:cNvPicPr>
          <p:nvPr/>
        </p:nvPicPr>
        <p:blipFill>
          <a:blip r:embed="rId2"/>
          <a:stretch>
            <a:fillRect/>
          </a:stretch>
        </p:blipFill>
        <p:spPr>
          <a:xfrm>
            <a:off x="838201" y="1690688"/>
            <a:ext cx="2165216" cy="3739565"/>
          </a:xfrm>
          <a:prstGeom prst="rect">
            <a:avLst/>
          </a:prstGeom>
        </p:spPr>
      </p:pic>
      <p:sp>
        <p:nvSpPr>
          <p:cNvPr id="5" name="正方形/長方形 4"/>
          <p:cNvSpPr/>
          <p:nvPr/>
        </p:nvSpPr>
        <p:spPr>
          <a:xfrm>
            <a:off x="1036990" y="1863382"/>
            <a:ext cx="914131" cy="25266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2601851" y="3697704"/>
            <a:ext cx="456444" cy="36094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38200" y="5469722"/>
            <a:ext cx="2220095" cy="1200329"/>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紙飛行機は飛んで行けのマークです。つまりメールが送られます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142693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Line</a:t>
            </a:r>
            <a:r>
              <a:rPr kumimoji="1" lang="ja-JP" altLang="en-US" dirty="0"/>
              <a:t>を使うためには</a:t>
            </a:r>
          </a:p>
        </p:txBody>
      </p:sp>
      <p:sp>
        <p:nvSpPr>
          <p:cNvPr id="3" name="コンテンツ プレースホルダー 2"/>
          <p:cNvSpPr>
            <a:spLocks noGrp="1"/>
          </p:cNvSpPr>
          <p:nvPr>
            <p:ph idx="1"/>
          </p:nvPr>
        </p:nvSpPr>
        <p:spPr/>
        <p:txBody>
          <a:bodyPr/>
          <a:lstStyle/>
          <a:p>
            <a:r>
              <a:rPr kumimoji="1" lang="ja-JP" altLang="en-US" dirty="0"/>
              <a:t>タブレットには通常電話機能はありません。</a:t>
            </a:r>
            <a:endParaRPr kumimoji="1" lang="en-US" altLang="ja-JP" dirty="0"/>
          </a:p>
          <a:p>
            <a:r>
              <a:rPr lang="en-US" altLang="ja-JP" dirty="0"/>
              <a:t>Line</a:t>
            </a:r>
            <a:r>
              <a:rPr lang="ja-JP" altLang="en-US" dirty="0"/>
              <a:t>を使うためには、次のいずれかの条件が必要です。</a:t>
            </a:r>
            <a:endParaRPr lang="en-US" altLang="ja-JP" dirty="0"/>
          </a:p>
          <a:p>
            <a:pPr marL="1074738" indent="-514350">
              <a:buFont typeface="+mj-lt"/>
              <a:buAutoNum type="arabicPeriod"/>
            </a:pPr>
            <a:r>
              <a:rPr lang="en-US" altLang="ja-JP" dirty="0"/>
              <a:t>SMS</a:t>
            </a:r>
            <a:r>
              <a:rPr lang="ja-JP" altLang="en-US" dirty="0"/>
              <a:t>メールが使える携帯を別に持っている。</a:t>
            </a:r>
            <a:endParaRPr lang="en-US" altLang="ja-JP" dirty="0"/>
          </a:p>
          <a:p>
            <a:pPr marL="1074738" indent="-514350">
              <a:buFont typeface="+mj-lt"/>
              <a:buAutoNum type="arabicPeriod"/>
            </a:pPr>
            <a:r>
              <a:rPr lang="en-US" altLang="ja-JP" dirty="0"/>
              <a:t>Facebook</a:t>
            </a:r>
            <a:r>
              <a:rPr lang="ja-JP" altLang="en-US" dirty="0"/>
              <a:t>アカウントを持っている。</a:t>
            </a:r>
            <a:endParaRPr lang="en-US" altLang="ja-JP" dirty="0"/>
          </a:p>
          <a:p>
            <a:pPr marL="1074738" indent="-514350">
              <a:buFont typeface="+mj-lt"/>
              <a:buAutoNum type="arabicPeriod"/>
            </a:pPr>
            <a:r>
              <a:rPr lang="ja-JP" altLang="en-US" dirty="0"/>
              <a:t>固定電話を持っている。</a:t>
            </a:r>
            <a:endParaRPr lang="en-US" altLang="ja-JP" dirty="0"/>
          </a:p>
          <a:p>
            <a:pPr marL="560388" indent="0">
              <a:buNone/>
            </a:pPr>
            <a:r>
              <a:rPr lang="en-US" altLang="ja-JP" dirty="0"/>
              <a:t>(Line</a:t>
            </a:r>
            <a:r>
              <a:rPr lang="ja-JP" altLang="en-US" dirty="0" err="1"/>
              <a:t>を登</a:t>
            </a:r>
            <a:r>
              <a:rPr lang="ja-JP" altLang="en-US" dirty="0"/>
              <a:t>録するときに</a:t>
            </a:r>
            <a:r>
              <a:rPr lang="en-US" altLang="ja-JP" dirty="0"/>
              <a:t>Line</a:t>
            </a:r>
            <a:r>
              <a:rPr lang="ja-JP" altLang="en-US" dirty="0"/>
              <a:t>社から届く</a:t>
            </a:r>
            <a:r>
              <a:rPr lang="en-US" altLang="ja-JP" dirty="0"/>
              <a:t>4</a:t>
            </a:r>
            <a:r>
              <a:rPr lang="ja-JP" altLang="en-US" dirty="0"/>
              <a:t>桁の番号を受け取る必要があるからです</a:t>
            </a:r>
            <a:r>
              <a:rPr lang="en-US" altLang="ja-JP" dirty="0"/>
              <a:t>)</a:t>
            </a:r>
            <a:endParaRPr kumimoji="1" lang="ja-JP" altLang="en-US" dirty="0"/>
          </a:p>
        </p:txBody>
      </p:sp>
    </p:spTree>
    <p:extLst>
      <p:ext uri="{BB962C8B-B14F-4D97-AF65-F5344CB8AC3E}">
        <p14:creationId xmlns:p14="http://schemas.microsoft.com/office/powerpoint/2010/main" val="336013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38200" y="1690688"/>
            <a:ext cx="2122032" cy="3641558"/>
          </a:xfrm>
          <a:prstGeom prst="rect">
            <a:avLst/>
          </a:prstGeom>
        </p:spPr>
      </p:pic>
      <p:sp>
        <p:nvSpPr>
          <p:cNvPr id="2" name="タイトル 1"/>
          <p:cNvSpPr>
            <a:spLocks noGrp="1"/>
          </p:cNvSpPr>
          <p:nvPr>
            <p:ph type="title"/>
          </p:nvPr>
        </p:nvSpPr>
        <p:spPr/>
        <p:txBody>
          <a:bodyPr/>
          <a:lstStyle/>
          <a:p>
            <a:r>
              <a:rPr lang="ja-JP" altLang="en-US" dirty="0"/>
              <a:t>メッセージを見たり返信する</a:t>
            </a:r>
            <a:endParaRPr kumimoji="1" lang="ja-JP" altLang="en-US" dirty="0"/>
          </a:p>
        </p:txBody>
      </p:sp>
      <p:sp>
        <p:nvSpPr>
          <p:cNvPr id="5" name="正方形/長方形 4"/>
          <p:cNvSpPr/>
          <p:nvPr/>
        </p:nvSpPr>
        <p:spPr>
          <a:xfrm>
            <a:off x="1363578" y="2478505"/>
            <a:ext cx="1211179" cy="2550695"/>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38200" y="5452861"/>
            <a:ext cx="2242930" cy="1200329"/>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メッセージがあるとトークの右上にマークがつきます。</a:t>
            </a:r>
            <a:endParaRPr lang="en-US" altLang="ja-JP" dirty="0">
              <a:latin typeface="Arial" panose="020B0604020202020204" pitchFamily="34" charset="0"/>
            </a:endParaRPr>
          </a:p>
          <a:p>
            <a:pPr lvl="0" eaLnBrk="0" fontAlgn="base" hangingPunct="0">
              <a:spcBef>
                <a:spcPct val="0"/>
              </a:spcBef>
              <a:spcAft>
                <a:spcPct val="0"/>
              </a:spcAft>
            </a:pPr>
            <a:r>
              <a:rPr lang="ja-JP" altLang="en-US" dirty="0">
                <a:latin typeface="Arial" panose="020B0604020202020204" pitchFamily="34" charset="0"/>
              </a:rPr>
              <a:t>タップします。</a:t>
            </a:r>
            <a:endParaRPr lang="ja-JP" altLang="ja-JP" dirty="0">
              <a:latin typeface="Arial" panose="020B0604020202020204" pitchFamily="34" charset="0"/>
            </a:endParaRPr>
          </a:p>
        </p:txBody>
      </p:sp>
      <p:sp>
        <p:nvSpPr>
          <p:cNvPr id="9" name="楕円 8"/>
          <p:cNvSpPr/>
          <p:nvPr/>
        </p:nvSpPr>
        <p:spPr>
          <a:xfrm>
            <a:off x="1264253" y="2057250"/>
            <a:ext cx="456444" cy="36094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577297" y="215259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a:off x="3792550" y="1690688"/>
            <a:ext cx="2108470" cy="3641558"/>
          </a:xfrm>
          <a:prstGeom prst="rect">
            <a:avLst/>
          </a:prstGeom>
        </p:spPr>
      </p:pic>
      <p:sp>
        <p:nvSpPr>
          <p:cNvPr id="12" name="正方形/長方形 11"/>
          <p:cNvSpPr/>
          <p:nvPr/>
        </p:nvSpPr>
        <p:spPr>
          <a:xfrm>
            <a:off x="3980884" y="1865593"/>
            <a:ext cx="948926" cy="191658"/>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241195" y="2107466"/>
            <a:ext cx="1155753" cy="238169"/>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175830" y="2638595"/>
            <a:ext cx="1340388" cy="551865"/>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109845" y="3429000"/>
            <a:ext cx="1426251" cy="34280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15198" y="4473677"/>
            <a:ext cx="1259436" cy="167898"/>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129723" y="4030222"/>
            <a:ext cx="621181" cy="128024"/>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792550" y="5452860"/>
            <a:ext cx="2242930" cy="1200329"/>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左側に相手のメッセージ。右側に自分のメッセージの履歴が表示されます</a:t>
            </a:r>
            <a:endParaRPr lang="ja-JP" altLang="ja-JP" dirty="0">
              <a:latin typeface="Arial" panose="020B0604020202020204" pitchFamily="34" charset="0"/>
            </a:endParaRPr>
          </a:p>
        </p:txBody>
      </p:sp>
      <p:pic>
        <p:nvPicPr>
          <p:cNvPr id="19" name="図 18"/>
          <p:cNvPicPr>
            <a:picLocks noChangeAspect="1"/>
          </p:cNvPicPr>
          <p:nvPr/>
        </p:nvPicPr>
        <p:blipFill>
          <a:blip r:embed="rId3"/>
          <a:stretch>
            <a:fillRect/>
          </a:stretch>
        </p:blipFill>
        <p:spPr>
          <a:xfrm>
            <a:off x="6746900" y="1690688"/>
            <a:ext cx="2108470" cy="3641558"/>
          </a:xfrm>
          <a:prstGeom prst="rect">
            <a:avLst/>
          </a:prstGeom>
        </p:spPr>
      </p:pic>
      <p:sp>
        <p:nvSpPr>
          <p:cNvPr id="20" name="正方形/長方形 19"/>
          <p:cNvSpPr/>
          <p:nvPr/>
        </p:nvSpPr>
        <p:spPr>
          <a:xfrm>
            <a:off x="6935234" y="1865593"/>
            <a:ext cx="948926" cy="191658"/>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195545" y="2107466"/>
            <a:ext cx="1155753" cy="238169"/>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130180" y="2638595"/>
            <a:ext cx="1340388" cy="551865"/>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064195" y="3429000"/>
            <a:ext cx="1426251" cy="34280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469548" y="4473677"/>
            <a:ext cx="1259436" cy="167898"/>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084073" y="4030222"/>
            <a:ext cx="621181" cy="128024"/>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746900" y="5452860"/>
            <a:ext cx="2242930" cy="1200329"/>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追加メッセージや返信にはプラスマークの箱をタップしメッセージを書きます</a:t>
            </a:r>
            <a:endParaRPr lang="ja-JP" altLang="ja-JP" dirty="0">
              <a:latin typeface="Arial" panose="020B0604020202020204" pitchFamily="34" charset="0"/>
            </a:endParaRPr>
          </a:p>
        </p:txBody>
      </p:sp>
      <p:sp>
        <p:nvSpPr>
          <p:cNvPr id="27" name="楕円 26"/>
          <p:cNvSpPr/>
          <p:nvPr/>
        </p:nvSpPr>
        <p:spPr>
          <a:xfrm>
            <a:off x="6996643" y="4767060"/>
            <a:ext cx="1660340" cy="36094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4"/>
          <a:stretch>
            <a:fillRect/>
          </a:stretch>
        </p:blipFill>
        <p:spPr>
          <a:xfrm>
            <a:off x="9690126" y="1690688"/>
            <a:ext cx="2099295" cy="3641558"/>
          </a:xfrm>
          <a:prstGeom prst="rect">
            <a:avLst/>
          </a:prstGeom>
        </p:spPr>
      </p:pic>
      <p:sp>
        <p:nvSpPr>
          <p:cNvPr id="29" name="正方形/長方形 28"/>
          <p:cNvSpPr/>
          <p:nvPr/>
        </p:nvSpPr>
        <p:spPr>
          <a:xfrm>
            <a:off x="10019429" y="2478505"/>
            <a:ext cx="621181" cy="128024"/>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404905" y="2871437"/>
            <a:ext cx="1259436" cy="167898"/>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11429999" y="3210826"/>
            <a:ext cx="369361" cy="36094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690126" y="5452859"/>
            <a:ext cx="2220095" cy="1200329"/>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紙飛行機は飛んで行けのマークです。つまりメールが送られます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274076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Line</a:t>
            </a:r>
            <a:r>
              <a:rPr kumimoji="1" lang="ja-JP" altLang="en-US" dirty="0"/>
              <a:t>電話を使う</a:t>
            </a:r>
          </a:p>
        </p:txBody>
      </p:sp>
      <p:pic>
        <p:nvPicPr>
          <p:cNvPr id="4" name="図 3"/>
          <p:cNvPicPr>
            <a:picLocks noChangeAspect="1"/>
          </p:cNvPicPr>
          <p:nvPr/>
        </p:nvPicPr>
        <p:blipFill>
          <a:blip r:embed="rId2"/>
          <a:stretch>
            <a:fillRect/>
          </a:stretch>
        </p:blipFill>
        <p:spPr>
          <a:xfrm>
            <a:off x="838200" y="1690687"/>
            <a:ext cx="2065421" cy="3574625"/>
          </a:xfrm>
          <a:prstGeom prst="rect">
            <a:avLst/>
          </a:prstGeom>
        </p:spPr>
      </p:pic>
      <p:sp>
        <p:nvSpPr>
          <p:cNvPr id="5" name="正方形/長方形 4"/>
          <p:cNvSpPr/>
          <p:nvPr/>
        </p:nvSpPr>
        <p:spPr>
          <a:xfrm>
            <a:off x="1251284" y="2438400"/>
            <a:ext cx="697832" cy="2550695"/>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38200" y="5452861"/>
            <a:ext cx="1991873" cy="646331"/>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友達をタップします</a:t>
            </a:r>
            <a:endParaRPr lang="ja-JP" altLang="ja-JP" dirty="0">
              <a:latin typeface="Arial" panose="020B0604020202020204" pitchFamily="34" charset="0"/>
            </a:endParaRPr>
          </a:p>
        </p:txBody>
      </p:sp>
      <p:sp>
        <p:nvSpPr>
          <p:cNvPr id="7" name="楕円 6"/>
          <p:cNvSpPr/>
          <p:nvPr/>
        </p:nvSpPr>
        <p:spPr>
          <a:xfrm>
            <a:off x="827413" y="2116801"/>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3590397" y="1690687"/>
            <a:ext cx="2060142" cy="3574625"/>
          </a:xfrm>
          <a:prstGeom prst="rect">
            <a:avLst/>
          </a:prstGeom>
        </p:spPr>
      </p:pic>
      <p:sp>
        <p:nvSpPr>
          <p:cNvPr id="9" name="楕円 8"/>
          <p:cNvSpPr/>
          <p:nvPr/>
        </p:nvSpPr>
        <p:spPr>
          <a:xfrm>
            <a:off x="4356396" y="4330264"/>
            <a:ext cx="528144" cy="4258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179236" y="3429000"/>
            <a:ext cx="914131" cy="25266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590397" y="5452860"/>
            <a:ext cx="1991873" cy="923330"/>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無料通話をタップします。</a:t>
            </a:r>
            <a:endParaRPr lang="en-US" altLang="ja-JP" dirty="0">
              <a:latin typeface="Arial" panose="020B0604020202020204" pitchFamily="34" charset="0"/>
            </a:endParaRPr>
          </a:p>
          <a:p>
            <a:pPr lvl="0" eaLnBrk="0" fontAlgn="base" hangingPunct="0">
              <a:spcBef>
                <a:spcPct val="0"/>
              </a:spcBef>
              <a:spcAft>
                <a:spcPct val="0"/>
              </a:spcAft>
            </a:pPr>
            <a:r>
              <a:rPr lang="ja-JP" altLang="en-US" dirty="0">
                <a:latin typeface="Arial" panose="020B0604020202020204" pitchFamily="34" charset="0"/>
              </a:rPr>
              <a:t>発信されます。</a:t>
            </a:r>
            <a:endParaRPr lang="ja-JP" altLang="ja-JP" dirty="0">
              <a:latin typeface="Arial" panose="020B0604020202020204" pitchFamily="34" charset="0"/>
            </a:endParaRPr>
          </a:p>
        </p:txBody>
      </p:sp>
      <p:pic>
        <p:nvPicPr>
          <p:cNvPr id="12" name="図 11"/>
          <p:cNvPicPr>
            <a:picLocks noChangeAspect="1"/>
          </p:cNvPicPr>
          <p:nvPr/>
        </p:nvPicPr>
        <p:blipFill>
          <a:blip r:embed="rId4"/>
          <a:stretch>
            <a:fillRect/>
          </a:stretch>
        </p:blipFill>
        <p:spPr>
          <a:xfrm>
            <a:off x="9240510" y="1690687"/>
            <a:ext cx="2080529" cy="3574625"/>
          </a:xfrm>
          <a:prstGeom prst="rect">
            <a:avLst/>
          </a:prstGeom>
        </p:spPr>
      </p:pic>
      <p:pic>
        <p:nvPicPr>
          <p:cNvPr id="14" name="図 13"/>
          <p:cNvPicPr>
            <a:picLocks noChangeAspect="1"/>
          </p:cNvPicPr>
          <p:nvPr/>
        </p:nvPicPr>
        <p:blipFill>
          <a:blip r:embed="rId5"/>
          <a:stretch>
            <a:fillRect/>
          </a:stretch>
        </p:blipFill>
        <p:spPr>
          <a:xfrm>
            <a:off x="6410863" y="1690687"/>
            <a:ext cx="2069323" cy="3574625"/>
          </a:xfrm>
          <a:prstGeom prst="rect">
            <a:avLst/>
          </a:prstGeom>
        </p:spPr>
      </p:pic>
      <p:sp>
        <p:nvSpPr>
          <p:cNvPr id="15" name="正方形/長方形 14"/>
          <p:cNvSpPr/>
          <p:nvPr/>
        </p:nvSpPr>
        <p:spPr>
          <a:xfrm>
            <a:off x="6410863" y="5452860"/>
            <a:ext cx="2069323" cy="1200329"/>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切りたい時にこんな画面が出ていたら下に向けてスワイプしてください</a:t>
            </a:r>
            <a:endParaRPr lang="ja-JP" altLang="ja-JP" dirty="0">
              <a:latin typeface="Arial" panose="020B0604020202020204" pitchFamily="34" charset="0"/>
            </a:endParaRPr>
          </a:p>
        </p:txBody>
      </p:sp>
      <p:sp>
        <p:nvSpPr>
          <p:cNvPr id="16" name="正方形/長方形 15"/>
          <p:cNvSpPr/>
          <p:nvPr/>
        </p:nvSpPr>
        <p:spPr>
          <a:xfrm>
            <a:off x="9222739" y="5452859"/>
            <a:ext cx="2069323" cy="923330"/>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電話マークをタップします</a:t>
            </a:r>
            <a:endParaRPr lang="en-US" altLang="ja-JP" dirty="0">
              <a:latin typeface="Arial" panose="020B0604020202020204" pitchFamily="34" charset="0"/>
            </a:endParaRPr>
          </a:p>
          <a:p>
            <a:pPr lvl="0" eaLnBrk="0" fontAlgn="base" hangingPunct="0">
              <a:spcBef>
                <a:spcPct val="0"/>
              </a:spcBef>
              <a:spcAft>
                <a:spcPct val="0"/>
              </a:spcAft>
            </a:pPr>
            <a:r>
              <a:rPr lang="ja-JP" altLang="en-US" dirty="0">
                <a:latin typeface="Arial" panose="020B0604020202020204" pitchFamily="34" charset="0"/>
              </a:rPr>
              <a:t>通話が終了します</a:t>
            </a:r>
            <a:endParaRPr lang="ja-JP" altLang="ja-JP" dirty="0">
              <a:latin typeface="Arial" panose="020B0604020202020204" pitchFamily="34" charset="0"/>
            </a:endParaRPr>
          </a:p>
        </p:txBody>
      </p:sp>
      <p:sp>
        <p:nvSpPr>
          <p:cNvPr id="17" name="楕円 16"/>
          <p:cNvSpPr/>
          <p:nvPr/>
        </p:nvSpPr>
        <p:spPr>
          <a:xfrm>
            <a:off x="9978887" y="4412974"/>
            <a:ext cx="616225" cy="5557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p:cNvSpPr/>
          <p:nvPr/>
        </p:nvSpPr>
        <p:spPr>
          <a:xfrm>
            <a:off x="7262207" y="3386366"/>
            <a:ext cx="366633" cy="2847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901181" y="3156459"/>
            <a:ext cx="914131" cy="25266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066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Video</a:t>
            </a:r>
            <a:r>
              <a:rPr kumimoji="1" lang="ja-JP" altLang="en-US" dirty="0"/>
              <a:t>通話を使う</a:t>
            </a:r>
          </a:p>
        </p:txBody>
      </p:sp>
      <p:pic>
        <p:nvPicPr>
          <p:cNvPr id="4" name="図 3"/>
          <p:cNvPicPr>
            <a:picLocks noChangeAspect="1"/>
          </p:cNvPicPr>
          <p:nvPr/>
        </p:nvPicPr>
        <p:blipFill>
          <a:blip r:embed="rId2"/>
          <a:stretch>
            <a:fillRect/>
          </a:stretch>
        </p:blipFill>
        <p:spPr>
          <a:xfrm>
            <a:off x="838200" y="1690687"/>
            <a:ext cx="2065421" cy="3574625"/>
          </a:xfrm>
          <a:prstGeom prst="rect">
            <a:avLst/>
          </a:prstGeom>
        </p:spPr>
      </p:pic>
      <p:sp>
        <p:nvSpPr>
          <p:cNvPr id="5" name="正方形/長方形 4"/>
          <p:cNvSpPr/>
          <p:nvPr/>
        </p:nvSpPr>
        <p:spPr>
          <a:xfrm>
            <a:off x="1251284" y="2438400"/>
            <a:ext cx="697832" cy="2550695"/>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38200" y="5452861"/>
            <a:ext cx="1991873" cy="646331"/>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友達をタップします</a:t>
            </a:r>
            <a:endParaRPr lang="ja-JP" altLang="ja-JP" dirty="0">
              <a:latin typeface="Arial" panose="020B0604020202020204" pitchFamily="34" charset="0"/>
            </a:endParaRPr>
          </a:p>
        </p:txBody>
      </p:sp>
      <p:sp>
        <p:nvSpPr>
          <p:cNvPr id="7" name="楕円 6"/>
          <p:cNvSpPr/>
          <p:nvPr/>
        </p:nvSpPr>
        <p:spPr>
          <a:xfrm>
            <a:off x="827413" y="2116801"/>
            <a:ext cx="423871"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3590397" y="1690687"/>
            <a:ext cx="2060142" cy="3574625"/>
          </a:xfrm>
          <a:prstGeom prst="rect">
            <a:avLst/>
          </a:prstGeom>
        </p:spPr>
      </p:pic>
      <p:sp>
        <p:nvSpPr>
          <p:cNvPr id="9" name="楕円 8"/>
          <p:cNvSpPr/>
          <p:nvPr/>
        </p:nvSpPr>
        <p:spPr>
          <a:xfrm>
            <a:off x="4963035" y="4260551"/>
            <a:ext cx="528144" cy="4258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179236" y="3429000"/>
            <a:ext cx="914131" cy="25266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590397" y="5452860"/>
            <a:ext cx="1991873" cy="923330"/>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ビデオ通話をタップします。</a:t>
            </a:r>
            <a:endParaRPr lang="en-US" altLang="ja-JP" dirty="0">
              <a:latin typeface="Arial" panose="020B0604020202020204" pitchFamily="34" charset="0"/>
            </a:endParaRPr>
          </a:p>
          <a:p>
            <a:pPr lvl="0" eaLnBrk="0" fontAlgn="base" hangingPunct="0">
              <a:spcBef>
                <a:spcPct val="0"/>
              </a:spcBef>
              <a:spcAft>
                <a:spcPct val="0"/>
              </a:spcAft>
            </a:pPr>
            <a:r>
              <a:rPr lang="ja-JP" altLang="en-US" dirty="0">
                <a:latin typeface="Arial" panose="020B0604020202020204" pitchFamily="34" charset="0"/>
              </a:rPr>
              <a:t>発信されます。</a:t>
            </a:r>
            <a:endParaRPr lang="ja-JP" altLang="ja-JP" dirty="0">
              <a:latin typeface="Arial" panose="020B0604020202020204" pitchFamily="34" charset="0"/>
            </a:endParaRPr>
          </a:p>
        </p:txBody>
      </p:sp>
      <p:pic>
        <p:nvPicPr>
          <p:cNvPr id="12" name="図 11"/>
          <p:cNvPicPr>
            <a:picLocks noChangeAspect="1"/>
          </p:cNvPicPr>
          <p:nvPr/>
        </p:nvPicPr>
        <p:blipFill>
          <a:blip r:embed="rId4"/>
          <a:stretch>
            <a:fillRect/>
          </a:stretch>
        </p:blipFill>
        <p:spPr>
          <a:xfrm>
            <a:off x="9239993" y="1690686"/>
            <a:ext cx="2064430" cy="3574625"/>
          </a:xfrm>
          <a:prstGeom prst="rect">
            <a:avLst/>
          </a:prstGeom>
        </p:spPr>
      </p:pic>
      <p:sp>
        <p:nvSpPr>
          <p:cNvPr id="13" name="正方形/長方形 12"/>
          <p:cNvSpPr/>
          <p:nvPr/>
        </p:nvSpPr>
        <p:spPr>
          <a:xfrm>
            <a:off x="9239993" y="5452860"/>
            <a:ext cx="1991873" cy="923330"/>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電話マークをタップすると終了できます</a:t>
            </a:r>
            <a:endParaRPr lang="ja-JP" altLang="ja-JP" dirty="0">
              <a:latin typeface="Arial" panose="020B0604020202020204" pitchFamily="34" charset="0"/>
            </a:endParaRPr>
          </a:p>
        </p:txBody>
      </p:sp>
      <p:sp>
        <p:nvSpPr>
          <p:cNvPr id="14" name="正方形/長方形 13"/>
          <p:cNvSpPr/>
          <p:nvPr/>
        </p:nvSpPr>
        <p:spPr>
          <a:xfrm>
            <a:off x="9913273" y="2197667"/>
            <a:ext cx="914131" cy="252663"/>
          </a:xfrm>
          <a:prstGeom prst="rect">
            <a:avLst/>
          </a:prstGeom>
          <a:pattFill prst="pct7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9978887" y="4412974"/>
            <a:ext cx="616225" cy="5557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358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Line</a:t>
            </a:r>
            <a:r>
              <a:rPr lang="ja-JP" altLang="en-US" dirty="0"/>
              <a:t>が</a:t>
            </a:r>
            <a:r>
              <a:rPr kumimoji="1" lang="ja-JP" altLang="en-US" dirty="0"/>
              <a:t>インストールされているかの確認</a:t>
            </a:r>
          </a:p>
        </p:txBody>
      </p:sp>
      <p:pic>
        <p:nvPicPr>
          <p:cNvPr id="4" name="図 3"/>
          <p:cNvPicPr>
            <a:picLocks noChangeAspect="1"/>
          </p:cNvPicPr>
          <p:nvPr/>
        </p:nvPicPr>
        <p:blipFill>
          <a:blip r:embed="rId2"/>
          <a:stretch>
            <a:fillRect/>
          </a:stretch>
        </p:blipFill>
        <p:spPr>
          <a:xfrm>
            <a:off x="1329274" y="1905000"/>
            <a:ext cx="2101904" cy="4072046"/>
          </a:xfrm>
          <a:prstGeom prst="rect">
            <a:avLst/>
          </a:prstGeom>
        </p:spPr>
      </p:pic>
      <p:pic>
        <p:nvPicPr>
          <p:cNvPr id="6" name="図 5"/>
          <p:cNvPicPr>
            <a:picLocks noChangeAspect="1"/>
          </p:cNvPicPr>
          <p:nvPr/>
        </p:nvPicPr>
        <p:blipFill rotWithShape="1">
          <a:blip r:embed="rId2"/>
          <a:srcRect l="6572" t="40365" r="72713" b="46802"/>
          <a:stretch/>
        </p:blipFill>
        <p:spPr>
          <a:xfrm>
            <a:off x="3670663" y="1905000"/>
            <a:ext cx="435428" cy="522514"/>
          </a:xfrm>
          <a:prstGeom prst="rect">
            <a:avLst/>
          </a:prstGeom>
        </p:spPr>
      </p:pic>
      <p:sp>
        <p:nvSpPr>
          <p:cNvPr id="7" name="テキスト ボックス 6"/>
          <p:cNvSpPr txBox="1"/>
          <p:nvPr/>
        </p:nvSpPr>
        <p:spPr>
          <a:xfrm>
            <a:off x="4232366" y="1905000"/>
            <a:ext cx="1733005" cy="646331"/>
          </a:xfrm>
          <a:prstGeom prst="rect">
            <a:avLst/>
          </a:prstGeom>
          <a:noFill/>
        </p:spPr>
        <p:txBody>
          <a:bodyPr wrap="square" rtlCol="0">
            <a:spAutoFit/>
          </a:bodyPr>
          <a:lstStyle/>
          <a:p>
            <a:r>
              <a:rPr kumimoji="1" lang="en-US" altLang="ja-JP" dirty="0"/>
              <a:t>Line</a:t>
            </a:r>
            <a:r>
              <a:rPr kumimoji="1" lang="ja-JP" altLang="en-US" dirty="0"/>
              <a:t>のアイコンを探す</a:t>
            </a:r>
          </a:p>
        </p:txBody>
      </p:sp>
      <p:sp>
        <p:nvSpPr>
          <p:cNvPr id="8" name="テキスト ボックス 7"/>
          <p:cNvSpPr txBox="1"/>
          <p:nvPr/>
        </p:nvSpPr>
        <p:spPr>
          <a:xfrm>
            <a:off x="3670663" y="2539559"/>
            <a:ext cx="2294708" cy="2308324"/>
          </a:xfrm>
          <a:prstGeom prst="rect">
            <a:avLst/>
          </a:prstGeom>
          <a:noFill/>
        </p:spPr>
        <p:txBody>
          <a:bodyPr wrap="square" rtlCol="0">
            <a:spAutoFit/>
          </a:bodyPr>
          <a:lstStyle/>
          <a:p>
            <a:r>
              <a:rPr kumimoji="1" lang="ja-JP" altLang="en-US" dirty="0"/>
              <a:t>画面をスワイプしてどの画面にもなければ、　　このアイコンをタップします。</a:t>
            </a:r>
            <a:endParaRPr kumimoji="1" lang="en-US" altLang="ja-JP" dirty="0"/>
          </a:p>
          <a:p>
            <a:endParaRPr kumimoji="1" lang="en-US" altLang="ja-JP" dirty="0"/>
          </a:p>
          <a:p>
            <a:r>
              <a:rPr kumimoji="1" lang="ja-JP" altLang="en-US" dirty="0"/>
              <a:t>インストールされているすべてのアプリが表示されます。</a:t>
            </a:r>
          </a:p>
        </p:txBody>
      </p:sp>
      <p:pic>
        <p:nvPicPr>
          <p:cNvPr id="9" name="図 8"/>
          <p:cNvPicPr>
            <a:picLocks noChangeAspect="1"/>
          </p:cNvPicPr>
          <p:nvPr/>
        </p:nvPicPr>
        <p:blipFill rotWithShape="1">
          <a:blip r:embed="rId2"/>
          <a:srcRect l="43445" t="71590" r="42468" b="20925"/>
          <a:stretch/>
        </p:blipFill>
        <p:spPr>
          <a:xfrm>
            <a:off x="4297689" y="3098073"/>
            <a:ext cx="296091" cy="304800"/>
          </a:xfrm>
          <a:prstGeom prst="rect">
            <a:avLst/>
          </a:prstGeom>
        </p:spPr>
      </p:pic>
      <p:pic>
        <p:nvPicPr>
          <p:cNvPr id="10" name="図 9"/>
          <p:cNvPicPr>
            <a:picLocks noChangeAspect="1"/>
          </p:cNvPicPr>
          <p:nvPr/>
        </p:nvPicPr>
        <p:blipFill>
          <a:blip r:embed="rId3"/>
          <a:stretch>
            <a:fillRect/>
          </a:stretch>
        </p:blipFill>
        <p:spPr>
          <a:xfrm>
            <a:off x="6204856" y="1905000"/>
            <a:ext cx="2102498" cy="3311434"/>
          </a:xfrm>
          <a:prstGeom prst="rect">
            <a:avLst/>
          </a:prstGeom>
        </p:spPr>
      </p:pic>
      <p:sp>
        <p:nvSpPr>
          <p:cNvPr id="11" name="テキスト ボックス 10"/>
          <p:cNvSpPr txBox="1"/>
          <p:nvPr/>
        </p:nvSpPr>
        <p:spPr>
          <a:xfrm>
            <a:off x="8546838" y="1905000"/>
            <a:ext cx="2534193" cy="4524315"/>
          </a:xfrm>
          <a:prstGeom prst="rect">
            <a:avLst/>
          </a:prstGeom>
          <a:noFill/>
        </p:spPr>
        <p:txBody>
          <a:bodyPr wrap="square" rtlCol="0">
            <a:spAutoFit/>
          </a:bodyPr>
          <a:lstStyle/>
          <a:p>
            <a:r>
              <a:rPr kumimoji="1" lang="ja-JP" altLang="en-US" dirty="0"/>
              <a:t>画面をスワイプして</a:t>
            </a:r>
            <a:r>
              <a:rPr kumimoji="1" lang="en-US" altLang="ja-JP" dirty="0"/>
              <a:t>Line</a:t>
            </a:r>
            <a:r>
              <a:rPr kumimoji="1" lang="ja-JP" altLang="en-US" dirty="0"/>
              <a:t>のアイコンがあるかを確認します。</a:t>
            </a:r>
            <a:endParaRPr kumimoji="1" lang="en-US" altLang="ja-JP" dirty="0"/>
          </a:p>
          <a:p>
            <a:r>
              <a:rPr kumimoji="1" lang="ja-JP" altLang="en-US" dirty="0"/>
              <a:t>ここにあれば、インストールはされています。</a:t>
            </a:r>
            <a:endParaRPr kumimoji="1" lang="en-US" altLang="ja-JP" dirty="0"/>
          </a:p>
          <a:p>
            <a:endParaRPr kumimoji="1" lang="en-US" altLang="ja-JP" dirty="0"/>
          </a:p>
          <a:p>
            <a:r>
              <a:rPr kumimoji="1" lang="ja-JP" altLang="en-US" b="1" dirty="0"/>
              <a:t>スタート画面にアイコンを置く</a:t>
            </a:r>
            <a:endParaRPr kumimoji="1" lang="en-US" altLang="ja-JP" b="1" dirty="0"/>
          </a:p>
          <a:p>
            <a:r>
              <a:rPr kumimoji="1" lang="en-US" altLang="ja-JP" dirty="0"/>
              <a:t>Line</a:t>
            </a:r>
            <a:r>
              <a:rPr kumimoji="1" lang="ja-JP" altLang="en-US" dirty="0"/>
              <a:t>のアイコンを長押しすると、少し小さなスタート画面に切り替わりますので、置きたい場所にスライドさせ、指を離します。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97276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Line</a:t>
            </a:r>
            <a:r>
              <a:rPr kumimoji="1" lang="ja-JP" altLang="en-US" dirty="0"/>
              <a:t>をインストールする</a:t>
            </a:r>
            <a:r>
              <a:rPr kumimoji="1" lang="en-US" altLang="ja-JP" sz="1600" dirty="0"/>
              <a:t>(</a:t>
            </a:r>
            <a:r>
              <a:rPr kumimoji="1" lang="ja-JP" altLang="en-US" sz="1600" dirty="0"/>
              <a:t>インストールされていれば作業不要</a:t>
            </a:r>
            <a:r>
              <a:rPr kumimoji="1" lang="en-US" altLang="ja-JP" sz="1600" dirty="0"/>
              <a:t>)</a:t>
            </a:r>
            <a:endParaRPr kumimoji="1" lang="ja-JP" altLang="en-US" sz="1600" dirty="0"/>
          </a:p>
        </p:txBody>
      </p:sp>
      <p:pic>
        <p:nvPicPr>
          <p:cNvPr id="4" name="図 3"/>
          <p:cNvPicPr>
            <a:picLocks noChangeAspect="1"/>
          </p:cNvPicPr>
          <p:nvPr/>
        </p:nvPicPr>
        <p:blipFill>
          <a:blip r:embed="rId2"/>
          <a:stretch>
            <a:fillRect/>
          </a:stretch>
        </p:blipFill>
        <p:spPr>
          <a:xfrm>
            <a:off x="1329274" y="1905000"/>
            <a:ext cx="2101904" cy="4072046"/>
          </a:xfrm>
          <a:prstGeom prst="rect">
            <a:avLst/>
          </a:prstGeom>
        </p:spPr>
      </p:pic>
      <p:sp>
        <p:nvSpPr>
          <p:cNvPr id="6" name="テキスト ボックス 5"/>
          <p:cNvSpPr txBox="1"/>
          <p:nvPr/>
        </p:nvSpPr>
        <p:spPr>
          <a:xfrm>
            <a:off x="4232366" y="1905000"/>
            <a:ext cx="1733005" cy="646331"/>
          </a:xfrm>
          <a:prstGeom prst="rect">
            <a:avLst/>
          </a:prstGeom>
          <a:noFill/>
        </p:spPr>
        <p:txBody>
          <a:bodyPr wrap="square" rtlCol="0">
            <a:spAutoFit/>
          </a:bodyPr>
          <a:lstStyle/>
          <a:p>
            <a:r>
              <a:rPr kumimoji="1" lang="en-US" altLang="ja-JP" dirty="0"/>
              <a:t>Play</a:t>
            </a:r>
            <a:r>
              <a:rPr kumimoji="1" lang="ja-JP" altLang="en-US" dirty="0"/>
              <a:t>ストアアイコンを探す</a:t>
            </a:r>
          </a:p>
        </p:txBody>
      </p:sp>
      <p:sp>
        <p:nvSpPr>
          <p:cNvPr id="7" name="テキスト ボックス 6"/>
          <p:cNvSpPr txBox="1"/>
          <p:nvPr/>
        </p:nvSpPr>
        <p:spPr>
          <a:xfrm>
            <a:off x="3670663" y="2539559"/>
            <a:ext cx="2294708" cy="2308324"/>
          </a:xfrm>
          <a:prstGeom prst="rect">
            <a:avLst/>
          </a:prstGeom>
          <a:noFill/>
        </p:spPr>
        <p:txBody>
          <a:bodyPr wrap="square" rtlCol="0">
            <a:spAutoFit/>
          </a:bodyPr>
          <a:lstStyle/>
          <a:p>
            <a:r>
              <a:rPr kumimoji="1" lang="ja-JP" altLang="en-US" dirty="0"/>
              <a:t>画面をスワイプしてどの画面にもなければ、　　このアイコンをタップします。</a:t>
            </a:r>
            <a:endParaRPr kumimoji="1" lang="en-US" altLang="ja-JP" dirty="0"/>
          </a:p>
          <a:p>
            <a:endParaRPr kumimoji="1" lang="en-US" altLang="ja-JP" dirty="0"/>
          </a:p>
          <a:p>
            <a:r>
              <a:rPr kumimoji="1" lang="ja-JP" altLang="en-US" dirty="0"/>
              <a:t>インストールされているすべてのアプリが表示されます。</a:t>
            </a:r>
          </a:p>
        </p:txBody>
      </p:sp>
      <p:pic>
        <p:nvPicPr>
          <p:cNvPr id="8" name="図 7"/>
          <p:cNvPicPr>
            <a:picLocks noChangeAspect="1"/>
          </p:cNvPicPr>
          <p:nvPr/>
        </p:nvPicPr>
        <p:blipFill rotWithShape="1">
          <a:blip r:embed="rId2"/>
          <a:srcRect l="43445" t="71590" r="42468" b="20925"/>
          <a:stretch/>
        </p:blipFill>
        <p:spPr>
          <a:xfrm>
            <a:off x="4297689" y="3098073"/>
            <a:ext cx="296091" cy="304800"/>
          </a:xfrm>
          <a:prstGeom prst="rect">
            <a:avLst/>
          </a:prstGeom>
        </p:spPr>
      </p:pic>
      <p:pic>
        <p:nvPicPr>
          <p:cNvPr id="9" name="図 8"/>
          <p:cNvPicPr>
            <a:picLocks noChangeAspect="1"/>
          </p:cNvPicPr>
          <p:nvPr/>
        </p:nvPicPr>
        <p:blipFill>
          <a:blip r:embed="rId3"/>
          <a:stretch>
            <a:fillRect/>
          </a:stretch>
        </p:blipFill>
        <p:spPr>
          <a:xfrm>
            <a:off x="6298276" y="1896255"/>
            <a:ext cx="2091941" cy="3294806"/>
          </a:xfrm>
          <a:prstGeom prst="rect">
            <a:avLst/>
          </a:prstGeom>
        </p:spPr>
      </p:pic>
      <p:pic>
        <p:nvPicPr>
          <p:cNvPr id="10" name="図 9"/>
          <p:cNvPicPr>
            <a:picLocks noChangeAspect="1"/>
          </p:cNvPicPr>
          <p:nvPr/>
        </p:nvPicPr>
        <p:blipFill rotWithShape="1">
          <a:blip r:embed="rId3"/>
          <a:srcRect l="73800" t="69460" r="5200" b="14794"/>
          <a:stretch/>
        </p:blipFill>
        <p:spPr>
          <a:xfrm>
            <a:off x="3770254" y="1905000"/>
            <a:ext cx="462112" cy="545733"/>
          </a:xfrm>
          <a:prstGeom prst="rect">
            <a:avLst/>
          </a:prstGeom>
        </p:spPr>
      </p:pic>
      <p:sp>
        <p:nvSpPr>
          <p:cNvPr id="11" name="テキスト ボックス 10"/>
          <p:cNvSpPr txBox="1"/>
          <p:nvPr/>
        </p:nvSpPr>
        <p:spPr>
          <a:xfrm>
            <a:off x="8546838" y="1905000"/>
            <a:ext cx="2534193" cy="2031325"/>
          </a:xfrm>
          <a:prstGeom prst="rect">
            <a:avLst/>
          </a:prstGeom>
          <a:noFill/>
        </p:spPr>
        <p:txBody>
          <a:bodyPr wrap="square" rtlCol="0">
            <a:spAutoFit/>
          </a:bodyPr>
          <a:lstStyle/>
          <a:p>
            <a:r>
              <a:rPr kumimoji="1" lang="ja-JP" altLang="en-US" dirty="0"/>
              <a:t>画面をスワイプして</a:t>
            </a:r>
            <a:r>
              <a:rPr kumimoji="1" lang="en-US" altLang="ja-JP" dirty="0"/>
              <a:t>Play</a:t>
            </a:r>
            <a:r>
              <a:rPr kumimoji="1" lang="ja-JP" altLang="en-US" dirty="0"/>
              <a:t>ストアアイコンを探します。</a:t>
            </a:r>
            <a:endParaRPr kumimoji="1" lang="en-US" altLang="ja-JP" dirty="0"/>
          </a:p>
          <a:p>
            <a:endParaRPr kumimoji="1" lang="en-US" altLang="ja-JP" dirty="0"/>
          </a:p>
          <a:p>
            <a:r>
              <a:rPr kumimoji="1" lang="en-US" altLang="ja-JP" dirty="0"/>
              <a:t>Play</a:t>
            </a:r>
            <a:r>
              <a:rPr kumimoji="1" lang="ja-JP" altLang="en-US" dirty="0"/>
              <a:t>ストアアイコンをタップします。</a:t>
            </a:r>
            <a:endParaRPr kumimoji="1" lang="en-US" altLang="ja-JP" dirty="0"/>
          </a:p>
          <a:p>
            <a:endParaRPr kumimoji="1" lang="ja-JP" altLang="en-US" dirty="0"/>
          </a:p>
        </p:txBody>
      </p:sp>
      <p:sp>
        <p:nvSpPr>
          <p:cNvPr id="12" name="正方形/長方形 11"/>
          <p:cNvSpPr/>
          <p:nvPr/>
        </p:nvSpPr>
        <p:spPr>
          <a:xfrm>
            <a:off x="1480930" y="3568148"/>
            <a:ext cx="397566" cy="4969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871791" y="3568147"/>
            <a:ext cx="447261" cy="576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7814143" y="4131124"/>
            <a:ext cx="504909" cy="5367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345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3598309" y="1904997"/>
            <a:ext cx="2124582" cy="3283133"/>
          </a:xfrm>
          <a:prstGeom prst="rect">
            <a:avLst/>
          </a:prstGeom>
        </p:spPr>
      </p:pic>
      <p:pic>
        <p:nvPicPr>
          <p:cNvPr id="11" name="図 10"/>
          <p:cNvPicPr>
            <a:picLocks noChangeAspect="1"/>
          </p:cNvPicPr>
          <p:nvPr/>
        </p:nvPicPr>
        <p:blipFill>
          <a:blip r:embed="rId3"/>
          <a:stretch>
            <a:fillRect/>
          </a:stretch>
        </p:blipFill>
        <p:spPr>
          <a:xfrm>
            <a:off x="813828" y="1904998"/>
            <a:ext cx="2132663" cy="3283133"/>
          </a:xfrm>
          <a:prstGeom prst="rect">
            <a:avLst/>
          </a:prstGeom>
        </p:spPr>
      </p:pic>
      <p:sp>
        <p:nvSpPr>
          <p:cNvPr id="2" name="タイトル 1"/>
          <p:cNvSpPr>
            <a:spLocks noGrp="1"/>
          </p:cNvSpPr>
          <p:nvPr>
            <p:ph type="title"/>
          </p:nvPr>
        </p:nvSpPr>
        <p:spPr/>
        <p:txBody>
          <a:bodyPr/>
          <a:lstStyle/>
          <a:p>
            <a:r>
              <a:rPr lang="en-US" altLang="ja-JP" dirty="0"/>
              <a:t>Line</a:t>
            </a:r>
            <a:r>
              <a:rPr lang="ja-JP" altLang="en-US" dirty="0"/>
              <a:t>をインストールする</a:t>
            </a:r>
            <a:endParaRPr kumimoji="1" lang="ja-JP" altLang="en-US" dirty="0"/>
          </a:p>
        </p:txBody>
      </p:sp>
      <p:sp>
        <p:nvSpPr>
          <p:cNvPr id="5" name="テキスト ボックス 4"/>
          <p:cNvSpPr txBox="1"/>
          <p:nvPr/>
        </p:nvSpPr>
        <p:spPr>
          <a:xfrm>
            <a:off x="813827" y="5321966"/>
            <a:ext cx="2132663" cy="1477328"/>
          </a:xfrm>
          <a:prstGeom prst="rect">
            <a:avLst/>
          </a:prstGeom>
          <a:noFill/>
        </p:spPr>
        <p:txBody>
          <a:bodyPr wrap="square" rtlCol="0">
            <a:spAutoFit/>
          </a:bodyPr>
          <a:lstStyle/>
          <a:p>
            <a:r>
              <a:rPr kumimoji="1" lang="ja-JP" altLang="en-US" dirty="0"/>
              <a:t>アプリ＆ゲーム画面が開いていることを確認し、検索ボックス内をタップする</a:t>
            </a:r>
          </a:p>
        </p:txBody>
      </p:sp>
      <p:sp>
        <p:nvSpPr>
          <p:cNvPr id="6" name="楕円 5"/>
          <p:cNvSpPr/>
          <p:nvPr/>
        </p:nvSpPr>
        <p:spPr>
          <a:xfrm>
            <a:off x="1121834" y="1965648"/>
            <a:ext cx="1452923" cy="2680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598309" y="5321966"/>
            <a:ext cx="2124582" cy="1477328"/>
          </a:xfrm>
          <a:prstGeom prst="rect">
            <a:avLst/>
          </a:prstGeom>
          <a:noFill/>
        </p:spPr>
        <p:txBody>
          <a:bodyPr wrap="square" rtlCol="0">
            <a:spAutoFit/>
          </a:bodyPr>
          <a:lstStyle/>
          <a:p>
            <a:r>
              <a:rPr kumimoji="1" lang="ja-JP" altLang="en-US" dirty="0"/>
              <a:t>マイアプリ＆ゲーム画面が開いている場合は</a:t>
            </a:r>
            <a:endParaRPr kumimoji="1" lang="en-US" altLang="ja-JP" dirty="0"/>
          </a:p>
          <a:p>
            <a:r>
              <a:rPr kumimoji="1" lang="ja-JP" altLang="en-US" dirty="0"/>
              <a:t>　　をタップする。</a:t>
            </a:r>
            <a:endParaRPr kumimoji="1" lang="en-US" altLang="ja-JP" dirty="0"/>
          </a:p>
          <a:p>
            <a:endParaRPr kumimoji="1" lang="ja-JP" altLang="en-US" dirty="0"/>
          </a:p>
        </p:txBody>
      </p:sp>
      <p:pic>
        <p:nvPicPr>
          <p:cNvPr id="9" name="図 8"/>
          <p:cNvPicPr>
            <a:picLocks noChangeAspect="1"/>
          </p:cNvPicPr>
          <p:nvPr/>
        </p:nvPicPr>
        <p:blipFill rotWithShape="1">
          <a:blip r:embed="rId4"/>
          <a:srcRect l="84674" b="91700"/>
          <a:stretch/>
        </p:blipFill>
        <p:spPr>
          <a:xfrm>
            <a:off x="3748302" y="6178959"/>
            <a:ext cx="326087" cy="278142"/>
          </a:xfrm>
          <a:prstGeom prst="rect">
            <a:avLst/>
          </a:prstGeom>
        </p:spPr>
      </p:pic>
      <p:sp>
        <p:nvSpPr>
          <p:cNvPr id="10" name="楕円 9"/>
          <p:cNvSpPr/>
          <p:nvPr/>
        </p:nvSpPr>
        <p:spPr>
          <a:xfrm>
            <a:off x="5422231" y="1900870"/>
            <a:ext cx="300660" cy="3328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5"/>
          <a:stretch>
            <a:fillRect/>
          </a:stretch>
        </p:blipFill>
        <p:spPr>
          <a:xfrm>
            <a:off x="6374709" y="1902933"/>
            <a:ext cx="2111525" cy="3287260"/>
          </a:xfrm>
          <a:prstGeom prst="rect">
            <a:avLst/>
          </a:prstGeom>
        </p:spPr>
      </p:pic>
      <p:sp>
        <p:nvSpPr>
          <p:cNvPr id="16" name="テキスト ボックス 15"/>
          <p:cNvSpPr txBox="1"/>
          <p:nvPr/>
        </p:nvSpPr>
        <p:spPr>
          <a:xfrm>
            <a:off x="6374709" y="5321966"/>
            <a:ext cx="1949443" cy="923330"/>
          </a:xfrm>
          <a:prstGeom prst="rect">
            <a:avLst/>
          </a:prstGeom>
          <a:noFill/>
        </p:spPr>
        <p:txBody>
          <a:bodyPr wrap="square" rtlCol="0">
            <a:spAutoFit/>
          </a:bodyPr>
          <a:lstStyle/>
          <a:p>
            <a:pPr lvl="0" defTabSz="914400" eaLnBrk="0" fontAlgn="base" hangingPunct="0">
              <a:spcBef>
                <a:spcPct val="0"/>
              </a:spcBef>
              <a:spcAft>
                <a:spcPct val="0"/>
              </a:spcAft>
            </a:pPr>
            <a:r>
              <a:rPr lang="ja-JP" altLang="en-US" dirty="0">
                <a:latin typeface="Arial" panose="020B0604020202020204" pitchFamily="34" charset="0"/>
              </a:rPr>
              <a:t>検索ボックスが開きます</a:t>
            </a:r>
            <a:br>
              <a:rPr lang="ja-JP" altLang="ja-JP" dirty="0">
                <a:latin typeface="Arial" panose="020B0604020202020204" pitchFamily="34" charset="0"/>
              </a:rPr>
            </a:br>
            <a:endParaRPr lang="ja-JP" altLang="ja-JP" dirty="0">
              <a:latin typeface="Arial" panose="020B0604020202020204" pitchFamily="34" charset="0"/>
            </a:endParaRPr>
          </a:p>
        </p:txBody>
      </p:sp>
      <p:grpSp>
        <p:nvGrpSpPr>
          <p:cNvPr id="17" name="グループ化 16"/>
          <p:cNvGrpSpPr/>
          <p:nvPr/>
        </p:nvGrpSpPr>
        <p:grpSpPr>
          <a:xfrm>
            <a:off x="9138052" y="1900871"/>
            <a:ext cx="2075380" cy="3287260"/>
            <a:chOff x="1430103" y="1905001"/>
            <a:chExt cx="2116141" cy="3332922"/>
          </a:xfrm>
        </p:grpSpPr>
        <p:pic>
          <p:nvPicPr>
            <p:cNvPr id="18" name="図 17"/>
            <p:cNvPicPr>
              <a:picLocks noChangeAspect="1"/>
            </p:cNvPicPr>
            <p:nvPr/>
          </p:nvPicPr>
          <p:blipFill>
            <a:blip r:embed="rId6"/>
            <a:stretch>
              <a:fillRect/>
            </a:stretch>
          </p:blipFill>
          <p:spPr>
            <a:xfrm>
              <a:off x="1430103" y="1905001"/>
              <a:ext cx="2116141" cy="3332922"/>
            </a:xfrm>
            <a:prstGeom prst="rect">
              <a:avLst/>
            </a:prstGeom>
          </p:spPr>
        </p:pic>
        <p:sp>
          <p:nvSpPr>
            <p:cNvPr id="19" name="テキスト ボックス 18"/>
            <p:cNvSpPr txBox="1"/>
            <p:nvPr/>
          </p:nvSpPr>
          <p:spPr>
            <a:xfrm>
              <a:off x="1711821" y="1945662"/>
              <a:ext cx="1442516" cy="252846"/>
            </a:xfrm>
            <a:prstGeom prst="rect">
              <a:avLst/>
            </a:prstGeom>
            <a:solidFill>
              <a:schemeClr val="bg1"/>
            </a:solidFill>
          </p:spPr>
          <p:txBody>
            <a:bodyPr wrap="square" rtlCol="0">
              <a:spAutoFit/>
            </a:bodyPr>
            <a:lstStyle/>
            <a:p>
              <a:r>
                <a:rPr kumimoji="1" lang="ja-JP" altLang="en-US" sz="1000" dirty="0"/>
                <a:t>ライン</a:t>
              </a:r>
            </a:p>
          </p:txBody>
        </p:sp>
      </p:grpSp>
      <p:sp>
        <p:nvSpPr>
          <p:cNvPr id="20" name="テキスト ボックス 19"/>
          <p:cNvSpPr txBox="1"/>
          <p:nvPr/>
        </p:nvSpPr>
        <p:spPr>
          <a:xfrm>
            <a:off x="9138052" y="5321966"/>
            <a:ext cx="2075380" cy="923330"/>
          </a:xfrm>
          <a:prstGeom prst="rect">
            <a:avLst/>
          </a:prstGeom>
          <a:noFill/>
        </p:spPr>
        <p:txBody>
          <a:bodyPr wrap="square" rtlCol="0">
            <a:spAutoFit/>
          </a:bodyPr>
          <a:lstStyle/>
          <a:p>
            <a:r>
              <a:rPr kumimoji="1" lang="ja-JP" altLang="en-US" dirty="0"/>
              <a:t>検索ボックスに「ライン」と入力する。</a:t>
            </a:r>
          </a:p>
        </p:txBody>
      </p:sp>
    </p:spTree>
    <p:extLst>
      <p:ext uri="{BB962C8B-B14F-4D97-AF65-F5344CB8AC3E}">
        <p14:creationId xmlns:p14="http://schemas.microsoft.com/office/powerpoint/2010/main" val="381123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Line</a:t>
            </a:r>
            <a:r>
              <a:rPr lang="ja-JP" altLang="en-US" dirty="0"/>
              <a:t>をインストールする</a:t>
            </a:r>
            <a:endParaRPr kumimoji="1" lang="ja-JP" altLang="en-US" dirty="0"/>
          </a:p>
        </p:txBody>
      </p:sp>
      <p:pic>
        <p:nvPicPr>
          <p:cNvPr id="16" name="図 15"/>
          <p:cNvPicPr>
            <a:picLocks noChangeAspect="1"/>
          </p:cNvPicPr>
          <p:nvPr/>
        </p:nvPicPr>
        <p:blipFill>
          <a:blip r:embed="rId2"/>
          <a:stretch>
            <a:fillRect/>
          </a:stretch>
        </p:blipFill>
        <p:spPr>
          <a:xfrm>
            <a:off x="838200" y="1832810"/>
            <a:ext cx="2075288" cy="3268579"/>
          </a:xfrm>
          <a:prstGeom prst="rect">
            <a:avLst/>
          </a:prstGeom>
        </p:spPr>
      </p:pic>
      <p:sp>
        <p:nvSpPr>
          <p:cNvPr id="17" name="テキスト ボックス 16"/>
          <p:cNvSpPr txBox="1"/>
          <p:nvPr/>
        </p:nvSpPr>
        <p:spPr>
          <a:xfrm>
            <a:off x="838200" y="5243511"/>
            <a:ext cx="2294708" cy="1477328"/>
          </a:xfrm>
          <a:prstGeom prst="rect">
            <a:avLst/>
          </a:prstGeom>
          <a:noFill/>
        </p:spPr>
        <p:txBody>
          <a:bodyPr wrap="square" rtlCol="0">
            <a:spAutoFit/>
          </a:bodyPr>
          <a:lstStyle/>
          <a:p>
            <a:r>
              <a:rPr kumimoji="1" lang="ja-JP" altLang="en-US" dirty="0"/>
              <a:t>検索結果の候補が表示されるので、そこから</a:t>
            </a:r>
            <a:r>
              <a:rPr kumimoji="1" lang="en-US" altLang="ja-JP" dirty="0"/>
              <a:t>LINE</a:t>
            </a:r>
            <a:r>
              <a:rPr kumimoji="1" lang="ja-JP" altLang="en-US" dirty="0"/>
              <a:t>を探す。</a:t>
            </a:r>
            <a:endParaRPr kumimoji="1" lang="en-US" altLang="ja-JP" dirty="0"/>
          </a:p>
          <a:p>
            <a:r>
              <a:rPr kumimoji="1" lang="ja-JP" altLang="en-US" dirty="0"/>
              <a:t>一番上にありました。</a:t>
            </a:r>
            <a:endParaRPr kumimoji="1" lang="en-US" altLang="ja-JP" dirty="0"/>
          </a:p>
          <a:p>
            <a:r>
              <a:rPr kumimoji="1" lang="ja-JP" altLang="en-US" dirty="0"/>
              <a:t>そこをタップします。</a:t>
            </a:r>
          </a:p>
        </p:txBody>
      </p:sp>
      <p:sp>
        <p:nvSpPr>
          <p:cNvPr id="18" name="楕円 17"/>
          <p:cNvSpPr/>
          <p:nvPr/>
        </p:nvSpPr>
        <p:spPr>
          <a:xfrm>
            <a:off x="838200" y="2077453"/>
            <a:ext cx="1945105" cy="393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stretch>
            <a:fillRect/>
          </a:stretch>
        </p:blipFill>
        <p:spPr>
          <a:xfrm>
            <a:off x="3574693" y="1832810"/>
            <a:ext cx="2075289" cy="3268579"/>
          </a:xfrm>
          <a:prstGeom prst="rect">
            <a:avLst/>
          </a:prstGeom>
        </p:spPr>
      </p:pic>
      <p:sp>
        <p:nvSpPr>
          <p:cNvPr id="11" name="テキスト ボックス 10"/>
          <p:cNvSpPr txBox="1"/>
          <p:nvPr/>
        </p:nvSpPr>
        <p:spPr>
          <a:xfrm>
            <a:off x="3576469" y="5243511"/>
            <a:ext cx="2073513" cy="1477328"/>
          </a:xfrm>
          <a:prstGeom prst="rect">
            <a:avLst/>
          </a:prstGeom>
          <a:noFill/>
        </p:spPr>
        <p:txBody>
          <a:bodyPr wrap="square" rtlCol="0">
            <a:spAutoFit/>
          </a:bodyPr>
          <a:lstStyle/>
          <a:p>
            <a:r>
              <a:rPr kumimoji="1" lang="ja-JP" altLang="en-US" dirty="0"/>
              <a:t>ラインのインストール画面が開きます。インストールをタップします</a:t>
            </a:r>
            <a:endParaRPr kumimoji="1" lang="en-US" altLang="ja-JP" dirty="0"/>
          </a:p>
          <a:p>
            <a:endParaRPr kumimoji="1" lang="ja-JP" altLang="en-US" dirty="0"/>
          </a:p>
        </p:txBody>
      </p:sp>
      <p:sp>
        <p:nvSpPr>
          <p:cNvPr id="12" name="テキスト ボックス 11"/>
          <p:cNvSpPr txBox="1"/>
          <p:nvPr/>
        </p:nvSpPr>
        <p:spPr>
          <a:xfrm>
            <a:off x="4707726" y="3732134"/>
            <a:ext cx="906755" cy="230832"/>
          </a:xfrm>
          <a:prstGeom prst="rect">
            <a:avLst/>
          </a:prstGeom>
          <a:solidFill>
            <a:schemeClr val="accent5">
              <a:lumMod val="75000"/>
            </a:schemeClr>
          </a:solidFill>
        </p:spPr>
        <p:txBody>
          <a:bodyPr wrap="square" rtlCol="0">
            <a:spAutoFit/>
          </a:bodyPr>
          <a:lstStyle/>
          <a:p>
            <a:pPr algn="ctr"/>
            <a:r>
              <a:rPr kumimoji="1" lang="ja-JP" altLang="en-US" sz="900" dirty="0">
                <a:solidFill>
                  <a:schemeClr val="bg1"/>
                </a:solidFill>
              </a:rPr>
              <a:t>インストール</a:t>
            </a:r>
          </a:p>
        </p:txBody>
      </p:sp>
      <p:sp>
        <p:nvSpPr>
          <p:cNvPr id="13" name="テキスト ボックス 12"/>
          <p:cNvSpPr txBox="1"/>
          <p:nvPr/>
        </p:nvSpPr>
        <p:spPr>
          <a:xfrm>
            <a:off x="3664146" y="3913401"/>
            <a:ext cx="835753" cy="415498"/>
          </a:xfrm>
          <a:prstGeom prst="rect">
            <a:avLst/>
          </a:prstGeom>
          <a:solidFill>
            <a:schemeClr val="bg1"/>
          </a:solidFill>
        </p:spPr>
        <p:txBody>
          <a:bodyPr wrap="square" rtlCol="0">
            <a:spAutoFit/>
          </a:bodyPr>
          <a:lstStyle/>
          <a:p>
            <a:pPr algn="ctr"/>
            <a:r>
              <a:rPr kumimoji="1" lang="ja-JP" altLang="en-US" sz="1050" dirty="0">
                <a:solidFill>
                  <a:schemeClr val="bg1"/>
                </a:solidFill>
              </a:rPr>
              <a:t>インストール</a:t>
            </a:r>
          </a:p>
        </p:txBody>
      </p:sp>
      <p:sp>
        <p:nvSpPr>
          <p:cNvPr id="19" name="楕円 18"/>
          <p:cNvSpPr/>
          <p:nvPr/>
        </p:nvSpPr>
        <p:spPr>
          <a:xfrm>
            <a:off x="4574386" y="3706400"/>
            <a:ext cx="1173434" cy="3029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4"/>
          <a:stretch>
            <a:fillRect/>
          </a:stretch>
        </p:blipFill>
        <p:spPr>
          <a:xfrm>
            <a:off x="6311187" y="1832810"/>
            <a:ext cx="2113388" cy="3260558"/>
          </a:xfrm>
          <a:prstGeom prst="rect">
            <a:avLst/>
          </a:prstGeom>
        </p:spPr>
      </p:pic>
      <p:sp>
        <p:nvSpPr>
          <p:cNvPr id="21" name="テキスト ボックス 20"/>
          <p:cNvSpPr txBox="1"/>
          <p:nvPr/>
        </p:nvSpPr>
        <p:spPr>
          <a:xfrm>
            <a:off x="6311187" y="5243511"/>
            <a:ext cx="2113388" cy="1477328"/>
          </a:xfrm>
          <a:prstGeom prst="rect">
            <a:avLst/>
          </a:prstGeom>
          <a:noFill/>
        </p:spPr>
        <p:txBody>
          <a:bodyPr wrap="square" rtlCol="0">
            <a:spAutoFit/>
          </a:bodyPr>
          <a:lstStyle/>
          <a:p>
            <a:r>
              <a:rPr kumimoji="1" lang="ja-JP" altLang="en-US" dirty="0"/>
              <a:t>同意する</a:t>
            </a:r>
            <a:r>
              <a:rPr kumimoji="1" lang="ja-JP" altLang="en-US" dirty="0" err="1"/>
              <a:t>を</a:t>
            </a:r>
            <a:r>
              <a:rPr kumimoji="1" lang="ja-JP" altLang="en-US" dirty="0"/>
              <a:t>タップします。</a:t>
            </a:r>
            <a:endParaRPr kumimoji="1" lang="en-US" altLang="ja-JP" dirty="0"/>
          </a:p>
          <a:p>
            <a:r>
              <a:rPr kumimoji="1" lang="ja-JP" altLang="en-US" dirty="0"/>
              <a:t>インストールが終了するまで待ちます。</a:t>
            </a:r>
          </a:p>
        </p:txBody>
      </p:sp>
    </p:spTree>
    <p:extLst>
      <p:ext uri="{BB962C8B-B14F-4D97-AF65-F5344CB8AC3E}">
        <p14:creationId xmlns:p14="http://schemas.microsoft.com/office/powerpoint/2010/main" val="255838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初期設定</a:t>
            </a:r>
          </a:p>
        </p:txBody>
      </p:sp>
      <p:sp>
        <p:nvSpPr>
          <p:cNvPr id="5" name="テキスト ボックス 4"/>
          <p:cNvSpPr txBox="1"/>
          <p:nvPr/>
        </p:nvSpPr>
        <p:spPr>
          <a:xfrm>
            <a:off x="3529664" y="5415934"/>
            <a:ext cx="1949443" cy="923330"/>
          </a:xfrm>
          <a:prstGeom prst="rect">
            <a:avLst/>
          </a:prstGeom>
          <a:noFill/>
        </p:spPr>
        <p:txBody>
          <a:bodyPr wrap="square" rtlCol="0">
            <a:spAutoFit/>
          </a:bodyPr>
          <a:lstStyle/>
          <a:p>
            <a:pPr lvl="0" defTabSz="914400" eaLnBrk="0" fontAlgn="base" hangingPunct="0">
              <a:spcBef>
                <a:spcPct val="0"/>
              </a:spcBef>
              <a:spcAft>
                <a:spcPct val="0"/>
              </a:spcAft>
            </a:pPr>
            <a:r>
              <a:rPr lang="ja-JP" altLang="ja-JP" dirty="0">
                <a:latin typeface="Arial" panose="020B0604020202020204" pitchFamily="34" charset="0"/>
              </a:rPr>
              <a:t>「新規登録」を選択します。</a:t>
            </a:r>
            <a:br>
              <a:rPr lang="ja-JP" altLang="ja-JP" dirty="0">
                <a:latin typeface="Arial" panose="020B0604020202020204" pitchFamily="34" charset="0"/>
              </a:rPr>
            </a:br>
            <a:endParaRPr lang="ja-JP" altLang="ja-JP" dirty="0">
              <a:latin typeface="Arial" panose="020B0604020202020204" pitchFamily="34" charset="0"/>
            </a:endParaRPr>
          </a:p>
        </p:txBody>
      </p:sp>
      <p:pic>
        <p:nvPicPr>
          <p:cNvPr id="4" name="図 3"/>
          <p:cNvPicPr>
            <a:picLocks noChangeAspect="1"/>
          </p:cNvPicPr>
          <p:nvPr/>
        </p:nvPicPr>
        <p:blipFill>
          <a:blip r:embed="rId2"/>
          <a:stretch>
            <a:fillRect/>
          </a:stretch>
        </p:blipFill>
        <p:spPr>
          <a:xfrm>
            <a:off x="3529664" y="1852273"/>
            <a:ext cx="2036946" cy="3321659"/>
          </a:xfrm>
          <a:prstGeom prst="rect">
            <a:avLst/>
          </a:prstGeom>
        </p:spPr>
      </p:pic>
      <p:pic>
        <p:nvPicPr>
          <p:cNvPr id="7" name="図 6"/>
          <p:cNvPicPr>
            <a:picLocks noChangeAspect="1"/>
          </p:cNvPicPr>
          <p:nvPr/>
        </p:nvPicPr>
        <p:blipFill>
          <a:blip r:embed="rId3"/>
          <a:stretch>
            <a:fillRect/>
          </a:stretch>
        </p:blipFill>
        <p:spPr>
          <a:xfrm>
            <a:off x="659758" y="1852273"/>
            <a:ext cx="2108990" cy="3321659"/>
          </a:xfrm>
          <a:prstGeom prst="rect">
            <a:avLst/>
          </a:prstGeom>
        </p:spPr>
      </p:pic>
      <p:pic>
        <p:nvPicPr>
          <p:cNvPr id="8" name="図 7"/>
          <p:cNvPicPr>
            <a:picLocks noChangeAspect="1"/>
          </p:cNvPicPr>
          <p:nvPr/>
        </p:nvPicPr>
        <p:blipFill>
          <a:blip r:embed="rId4"/>
          <a:stretch>
            <a:fillRect/>
          </a:stretch>
        </p:blipFill>
        <p:spPr>
          <a:xfrm>
            <a:off x="6327527" y="1852273"/>
            <a:ext cx="1815008" cy="3321659"/>
          </a:xfrm>
          <a:prstGeom prst="rect">
            <a:avLst/>
          </a:prstGeom>
        </p:spPr>
      </p:pic>
      <p:pic>
        <p:nvPicPr>
          <p:cNvPr id="10" name="図 9"/>
          <p:cNvPicPr>
            <a:picLocks noChangeAspect="1"/>
          </p:cNvPicPr>
          <p:nvPr/>
        </p:nvPicPr>
        <p:blipFill>
          <a:blip r:embed="rId5"/>
          <a:stretch>
            <a:fillRect/>
          </a:stretch>
        </p:blipFill>
        <p:spPr>
          <a:xfrm>
            <a:off x="8903451" y="1852273"/>
            <a:ext cx="1876843" cy="3319342"/>
          </a:xfrm>
          <a:prstGeom prst="rect">
            <a:avLst/>
          </a:prstGeom>
        </p:spPr>
      </p:pic>
      <p:sp>
        <p:nvSpPr>
          <p:cNvPr id="12" name="テキスト ボックス 11"/>
          <p:cNvSpPr txBox="1"/>
          <p:nvPr/>
        </p:nvSpPr>
        <p:spPr>
          <a:xfrm>
            <a:off x="659758" y="5415934"/>
            <a:ext cx="2061738" cy="1200329"/>
          </a:xfrm>
          <a:prstGeom prst="rect">
            <a:avLst/>
          </a:prstGeom>
          <a:noFill/>
        </p:spPr>
        <p:txBody>
          <a:bodyPr wrap="square" rtlCol="0">
            <a:spAutoFit/>
          </a:bodyPr>
          <a:lstStyle/>
          <a:p>
            <a:pPr lvl="0" defTabSz="914400" eaLnBrk="0" fontAlgn="base" hangingPunct="0">
              <a:spcBef>
                <a:spcPct val="0"/>
              </a:spcBef>
              <a:spcAft>
                <a:spcPct val="0"/>
              </a:spcAft>
            </a:pPr>
            <a:r>
              <a:rPr lang="ja-JP" altLang="en-US" dirty="0">
                <a:latin typeface="Arial" panose="020B0604020202020204" pitchFamily="34" charset="0"/>
              </a:rPr>
              <a:t>開く</a:t>
            </a:r>
            <a:r>
              <a:rPr lang="ja-JP" altLang="en-US" dirty="0" err="1">
                <a:latin typeface="Arial" panose="020B0604020202020204" pitchFamily="34" charset="0"/>
              </a:rPr>
              <a:t>を</a:t>
            </a:r>
            <a:r>
              <a:rPr lang="ja-JP" altLang="en-US" dirty="0">
                <a:latin typeface="Arial" panose="020B0604020202020204" pitchFamily="34" charset="0"/>
              </a:rPr>
              <a:t>タップし、</a:t>
            </a:r>
            <a:r>
              <a:rPr lang="ja-JP" altLang="ja-JP" dirty="0">
                <a:latin typeface="Arial" panose="020B0604020202020204" pitchFamily="34" charset="0"/>
              </a:rPr>
              <a:t>LINEを</a:t>
            </a:r>
            <a:r>
              <a:rPr lang="ja-JP" altLang="en-US" dirty="0">
                <a:latin typeface="Arial" panose="020B0604020202020204" pitchFamily="34" charset="0"/>
              </a:rPr>
              <a:t>起動し</a:t>
            </a:r>
            <a:r>
              <a:rPr lang="ja-JP" altLang="ja-JP" dirty="0">
                <a:latin typeface="Arial" panose="020B0604020202020204" pitchFamily="34" charset="0"/>
              </a:rPr>
              <a:t>ます。</a:t>
            </a:r>
            <a:br>
              <a:rPr lang="ja-JP" altLang="ja-JP" dirty="0">
                <a:latin typeface="Arial" panose="020B0604020202020204" pitchFamily="34" charset="0"/>
              </a:rPr>
            </a:br>
            <a:endParaRPr lang="ja-JP" altLang="ja-JP" dirty="0">
              <a:latin typeface="Arial" panose="020B0604020202020204" pitchFamily="34" charset="0"/>
            </a:endParaRPr>
          </a:p>
        </p:txBody>
      </p:sp>
      <p:sp>
        <p:nvSpPr>
          <p:cNvPr id="13" name="テキスト ボックス 12"/>
          <p:cNvSpPr txBox="1"/>
          <p:nvPr/>
        </p:nvSpPr>
        <p:spPr>
          <a:xfrm>
            <a:off x="6327527" y="5415934"/>
            <a:ext cx="1949443" cy="1477328"/>
          </a:xfrm>
          <a:prstGeom prst="rect">
            <a:avLst/>
          </a:prstGeom>
          <a:noFill/>
        </p:spPr>
        <p:txBody>
          <a:bodyPr wrap="square" rtlCol="0">
            <a:spAutoFit/>
          </a:bodyPr>
          <a:lstStyle/>
          <a:p>
            <a:pPr lvl="0" defTabSz="914400" eaLnBrk="0" fontAlgn="base" hangingPunct="0">
              <a:spcBef>
                <a:spcPct val="0"/>
              </a:spcBef>
              <a:spcAft>
                <a:spcPct val="0"/>
              </a:spcAft>
            </a:pPr>
            <a:r>
              <a:rPr lang="en-US" altLang="ja-JP" dirty="0">
                <a:latin typeface="Arial" panose="020B0604020202020204" pitchFamily="34" charset="0"/>
              </a:rPr>
              <a:t>SMS</a:t>
            </a:r>
            <a:r>
              <a:rPr lang="ja-JP" altLang="en-US" dirty="0">
                <a:latin typeface="Arial" panose="020B0604020202020204" pitchFamily="34" charset="0"/>
              </a:rPr>
              <a:t>が受け取れる電話番号を入れ、番号認証をタップします</a:t>
            </a:r>
            <a:br>
              <a:rPr lang="ja-JP" altLang="ja-JP" dirty="0">
                <a:latin typeface="Arial" panose="020B0604020202020204" pitchFamily="34" charset="0"/>
              </a:rPr>
            </a:br>
            <a:endParaRPr lang="ja-JP" altLang="ja-JP" dirty="0">
              <a:latin typeface="Arial" panose="020B0604020202020204" pitchFamily="34" charset="0"/>
            </a:endParaRPr>
          </a:p>
        </p:txBody>
      </p:sp>
      <p:sp>
        <p:nvSpPr>
          <p:cNvPr id="14" name="テキスト ボックス 13"/>
          <p:cNvSpPr txBox="1"/>
          <p:nvPr/>
        </p:nvSpPr>
        <p:spPr>
          <a:xfrm>
            <a:off x="8903451" y="5415934"/>
            <a:ext cx="1949443" cy="923330"/>
          </a:xfrm>
          <a:prstGeom prst="rect">
            <a:avLst/>
          </a:prstGeom>
          <a:noFill/>
        </p:spPr>
        <p:txBody>
          <a:bodyPr wrap="square" rtlCol="0">
            <a:spAutoFit/>
          </a:bodyPr>
          <a:lstStyle/>
          <a:p>
            <a:pPr lvl="0" defTabSz="914400" eaLnBrk="0" fontAlgn="base" hangingPunct="0">
              <a:spcBef>
                <a:spcPct val="0"/>
              </a:spcBef>
              <a:spcAft>
                <a:spcPct val="0"/>
              </a:spcAft>
            </a:pPr>
            <a:r>
              <a:rPr lang="en-US" altLang="ja-JP" dirty="0">
                <a:latin typeface="Arial" panose="020B0604020202020204" pitchFamily="34" charset="0"/>
              </a:rPr>
              <a:t>OK</a:t>
            </a:r>
            <a:r>
              <a:rPr lang="ja-JP" altLang="en-US" dirty="0">
                <a:latin typeface="Arial" panose="020B0604020202020204" pitchFamily="34" charset="0"/>
              </a:rPr>
              <a:t>をタップします</a:t>
            </a:r>
            <a:r>
              <a:rPr lang="ja-JP" altLang="ja-JP" dirty="0">
                <a:latin typeface="Arial" panose="020B0604020202020204" pitchFamily="34" charset="0"/>
              </a:rPr>
              <a:t>。</a:t>
            </a:r>
            <a:br>
              <a:rPr lang="ja-JP" altLang="ja-JP" dirty="0">
                <a:latin typeface="Arial" panose="020B0604020202020204" pitchFamily="34" charset="0"/>
              </a:rPr>
            </a:br>
            <a:endParaRPr lang="ja-JP" altLang="ja-JP" dirty="0">
              <a:latin typeface="Arial" panose="020B0604020202020204" pitchFamily="34" charset="0"/>
            </a:endParaRPr>
          </a:p>
        </p:txBody>
      </p:sp>
    </p:spTree>
    <p:extLst>
      <p:ext uri="{BB962C8B-B14F-4D97-AF65-F5344CB8AC3E}">
        <p14:creationId xmlns:p14="http://schemas.microsoft.com/office/powerpoint/2010/main" val="249658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初期設定</a:t>
            </a:r>
          </a:p>
        </p:txBody>
      </p:sp>
      <p:pic>
        <p:nvPicPr>
          <p:cNvPr id="6" name="図 5"/>
          <p:cNvPicPr>
            <a:picLocks noChangeAspect="1"/>
          </p:cNvPicPr>
          <p:nvPr/>
        </p:nvPicPr>
        <p:blipFill>
          <a:blip r:embed="rId2"/>
          <a:stretch>
            <a:fillRect/>
          </a:stretch>
        </p:blipFill>
        <p:spPr>
          <a:xfrm>
            <a:off x="838200" y="1690688"/>
            <a:ext cx="2056976" cy="3550519"/>
          </a:xfrm>
          <a:prstGeom prst="rect">
            <a:avLst/>
          </a:prstGeom>
        </p:spPr>
      </p:pic>
      <p:sp>
        <p:nvSpPr>
          <p:cNvPr id="7" name="正方形/長方形 6"/>
          <p:cNvSpPr/>
          <p:nvPr/>
        </p:nvSpPr>
        <p:spPr>
          <a:xfrm>
            <a:off x="838200" y="5380672"/>
            <a:ext cx="2078338" cy="1477328"/>
          </a:xfrm>
          <a:prstGeom prst="rect">
            <a:avLst/>
          </a:prstGeom>
        </p:spPr>
        <p:txBody>
          <a:bodyPr wrap="square">
            <a:spAutoFit/>
          </a:bodyPr>
          <a:lstStyle/>
          <a:p>
            <a:pPr lvl="0" defTabSz="914400" eaLnBrk="0" fontAlgn="base" hangingPunct="0">
              <a:spcBef>
                <a:spcPct val="0"/>
              </a:spcBef>
              <a:spcAft>
                <a:spcPct val="0"/>
              </a:spcAft>
            </a:pPr>
            <a:r>
              <a:rPr lang="ja-JP" altLang="ja-JP" dirty="0">
                <a:latin typeface="Arial" panose="020B0604020202020204" pitchFamily="34" charset="0"/>
              </a:rPr>
              <a:t>ショートメッセージに届いた4ケタの番号を入力し、「次へ」を選択します。</a:t>
            </a:r>
          </a:p>
        </p:txBody>
      </p:sp>
      <p:pic>
        <p:nvPicPr>
          <p:cNvPr id="9" name="図 8"/>
          <p:cNvPicPr>
            <a:picLocks noChangeAspect="1"/>
          </p:cNvPicPr>
          <p:nvPr/>
        </p:nvPicPr>
        <p:blipFill>
          <a:blip r:embed="rId3"/>
          <a:stretch>
            <a:fillRect/>
          </a:stretch>
        </p:blipFill>
        <p:spPr>
          <a:xfrm>
            <a:off x="3592830" y="1690688"/>
            <a:ext cx="2037949" cy="3549688"/>
          </a:xfrm>
          <a:prstGeom prst="rect">
            <a:avLst/>
          </a:prstGeom>
        </p:spPr>
      </p:pic>
      <p:sp>
        <p:nvSpPr>
          <p:cNvPr id="10" name="正方形/長方形 9"/>
          <p:cNvSpPr/>
          <p:nvPr/>
        </p:nvSpPr>
        <p:spPr>
          <a:xfrm>
            <a:off x="3592830" y="5380672"/>
            <a:ext cx="2037949" cy="646331"/>
          </a:xfrm>
          <a:prstGeom prst="rect">
            <a:avLst/>
          </a:prstGeom>
        </p:spPr>
        <p:txBody>
          <a:bodyPr wrap="square">
            <a:spAutoFit/>
          </a:bodyPr>
          <a:lstStyle/>
          <a:p>
            <a:pPr lvl="0" defTabSz="914400" eaLnBrk="0" fontAlgn="base" hangingPunct="0">
              <a:spcBef>
                <a:spcPct val="0"/>
              </a:spcBef>
              <a:spcAft>
                <a:spcPct val="0"/>
              </a:spcAft>
            </a:pPr>
            <a:r>
              <a:rPr lang="en-US" altLang="ja-JP" dirty="0">
                <a:latin typeface="Arial" panose="020B0604020202020204" pitchFamily="34" charset="0"/>
              </a:rPr>
              <a:t>Line</a:t>
            </a:r>
            <a:r>
              <a:rPr lang="ja-JP" altLang="en-US" dirty="0">
                <a:latin typeface="Arial" panose="020B0604020202020204" pitchFamily="34" charset="0"/>
              </a:rPr>
              <a:t>で使う名前を登録します。</a:t>
            </a:r>
            <a:endParaRPr lang="en-US" altLang="ja-JP" dirty="0">
              <a:latin typeface="Arial" panose="020B0604020202020204" pitchFamily="34" charset="0"/>
            </a:endParaRPr>
          </a:p>
        </p:txBody>
      </p:sp>
      <p:sp>
        <p:nvSpPr>
          <p:cNvPr id="11" name="正方形/長方形 10"/>
          <p:cNvSpPr/>
          <p:nvPr/>
        </p:nvSpPr>
        <p:spPr>
          <a:xfrm>
            <a:off x="5927557" y="1594436"/>
            <a:ext cx="4812631" cy="2308324"/>
          </a:xfrm>
          <a:prstGeom prst="rect">
            <a:avLst/>
          </a:prstGeom>
        </p:spPr>
        <p:txBody>
          <a:bodyPr wrap="square">
            <a:spAutoFit/>
          </a:bodyPr>
          <a:lstStyle/>
          <a:p>
            <a:pPr lvl="0" eaLnBrk="0" fontAlgn="base" hangingPunct="0">
              <a:spcBef>
                <a:spcPct val="0"/>
              </a:spcBef>
              <a:spcAft>
                <a:spcPct val="0"/>
              </a:spcAft>
            </a:pPr>
            <a:r>
              <a:rPr lang="ja-JP" altLang="en-US" dirty="0">
                <a:latin typeface="Arial" panose="020B0604020202020204" pitchFamily="34" charset="0"/>
              </a:rPr>
              <a:t>「</a:t>
            </a:r>
            <a:r>
              <a:rPr lang="ja-JP" altLang="ja-JP" dirty="0">
                <a:latin typeface="Arial" panose="020B0604020202020204" pitchFamily="34" charset="0"/>
              </a:rPr>
              <a:t>友だち</a:t>
            </a:r>
            <a:r>
              <a:rPr lang="ja-JP" altLang="en-US" dirty="0">
                <a:latin typeface="Arial" panose="020B0604020202020204" pitchFamily="34" charset="0"/>
              </a:rPr>
              <a:t>自動追加」、「友だちへの追加を許可」をタップすると、画面が遷移します。</a:t>
            </a:r>
            <a:endParaRPr lang="en-US" altLang="ja-JP" dirty="0">
              <a:latin typeface="Arial" panose="020B0604020202020204" pitchFamily="34" charset="0"/>
            </a:endParaRPr>
          </a:p>
          <a:p>
            <a:pPr lvl="0" eaLnBrk="0" fontAlgn="base" hangingPunct="0">
              <a:spcBef>
                <a:spcPct val="0"/>
              </a:spcBef>
              <a:spcAft>
                <a:spcPct val="0"/>
              </a:spcAft>
            </a:pPr>
            <a:r>
              <a:rPr lang="ja-JP" altLang="en-US" dirty="0">
                <a:latin typeface="Arial" panose="020B0604020202020204" pitchFamily="34" charset="0"/>
              </a:rPr>
              <a:t>そこで「</a:t>
            </a:r>
            <a:r>
              <a:rPr lang="ja-JP" altLang="ja-JP" dirty="0">
                <a:latin typeface="Arial" panose="020B0604020202020204" pitchFamily="34" charset="0"/>
              </a:rPr>
              <a:t>友だち</a:t>
            </a:r>
            <a:r>
              <a:rPr lang="ja-JP" altLang="en-US" dirty="0">
                <a:latin typeface="Arial" panose="020B0604020202020204" pitchFamily="34" charset="0"/>
              </a:rPr>
              <a:t>自動追加」と「友だちへの追加を許可」をオフにします。</a:t>
            </a:r>
            <a:br>
              <a:rPr lang="ja-JP" altLang="ja-JP" dirty="0">
                <a:latin typeface="Arial" panose="020B0604020202020204" pitchFamily="34" charset="0"/>
              </a:rPr>
            </a:br>
            <a:r>
              <a:rPr lang="ja-JP" altLang="ja-JP" dirty="0">
                <a:latin typeface="Arial" panose="020B0604020202020204" pitchFamily="34" charset="0"/>
              </a:rPr>
              <a:t>（</a:t>
            </a:r>
            <a:r>
              <a:rPr lang="ja-JP" altLang="en-US" dirty="0">
                <a:latin typeface="Arial" panose="020B0604020202020204" pitchFamily="34" charset="0"/>
              </a:rPr>
              <a:t>トラブルを防ぐためにはオフにすることをお勧めします。</a:t>
            </a:r>
            <a:r>
              <a:rPr lang="ja-JP" altLang="ja-JP" dirty="0">
                <a:latin typeface="Arial" panose="020B0604020202020204" pitchFamily="34" charset="0"/>
              </a:rPr>
              <a:t>後に設定の変更も可能です）</a:t>
            </a:r>
            <a:endParaRPr lang="en-US" altLang="ja-JP" dirty="0">
              <a:latin typeface="Arial" panose="020B0604020202020204" pitchFamily="34" charset="0"/>
            </a:endParaRPr>
          </a:p>
          <a:p>
            <a:pPr lvl="0" eaLnBrk="0" fontAlgn="base" hangingPunct="0">
              <a:spcBef>
                <a:spcPct val="0"/>
              </a:spcBef>
              <a:spcAft>
                <a:spcPct val="0"/>
              </a:spcAft>
            </a:pPr>
            <a:endParaRPr lang="en-US" altLang="ja-JP" dirty="0">
              <a:latin typeface="Arial" panose="020B0604020202020204" pitchFamily="34" charset="0"/>
            </a:endParaRPr>
          </a:p>
          <a:p>
            <a:pPr lvl="0" eaLnBrk="0" fontAlgn="base" hangingPunct="0">
              <a:spcBef>
                <a:spcPct val="0"/>
              </a:spcBef>
              <a:spcAft>
                <a:spcPct val="0"/>
              </a:spcAft>
            </a:pPr>
            <a:r>
              <a:rPr lang="ja-JP" altLang="en-US" dirty="0">
                <a:latin typeface="Arial" panose="020B0604020202020204" pitchFamily="34" charset="0"/>
              </a:rPr>
              <a:t>「登録」をタップします。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55772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初期設定</a:t>
            </a:r>
            <a:endParaRPr kumimoji="1" lang="ja-JP" altLang="en-US" dirty="0"/>
          </a:p>
        </p:txBody>
      </p:sp>
      <p:pic>
        <p:nvPicPr>
          <p:cNvPr id="6" name="図 5"/>
          <p:cNvPicPr>
            <a:picLocks noChangeAspect="1"/>
          </p:cNvPicPr>
          <p:nvPr/>
        </p:nvPicPr>
        <p:blipFill>
          <a:blip r:embed="rId2"/>
          <a:stretch>
            <a:fillRect/>
          </a:stretch>
        </p:blipFill>
        <p:spPr>
          <a:xfrm>
            <a:off x="838200" y="1690688"/>
            <a:ext cx="2064819" cy="3696166"/>
          </a:xfrm>
          <a:prstGeom prst="rect">
            <a:avLst/>
          </a:prstGeom>
        </p:spPr>
      </p:pic>
      <p:pic>
        <p:nvPicPr>
          <p:cNvPr id="8" name="図 7"/>
          <p:cNvPicPr>
            <a:picLocks noChangeAspect="1"/>
          </p:cNvPicPr>
          <p:nvPr/>
        </p:nvPicPr>
        <p:blipFill>
          <a:blip r:embed="rId3"/>
          <a:stretch>
            <a:fillRect/>
          </a:stretch>
        </p:blipFill>
        <p:spPr>
          <a:xfrm>
            <a:off x="3554530" y="1690688"/>
            <a:ext cx="2102666" cy="3696166"/>
          </a:xfrm>
          <a:prstGeom prst="rect">
            <a:avLst/>
          </a:prstGeom>
        </p:spPr>
      </p:pic>
      <p:sp>
        <p:nvSpPr>
          <p:cNvPr id="9" name="正方形/長方形 8"/>
          <p:cNvSpPr/>
          <p:nvPr/>
        </p:nvSpPr>
        <p:spPr>
          <a:xfrm>
            <a:off x="6136105" y="1690688"/>
            <a:ext cx="5277854" cy="3416320"/>
          </a:xfrm>
          <a:prstGeom prst="rect">
            <a:avLst/>
          </a:prstGeom>
        </p:spPr>
        <p:txBody>
          <a:bodyPr wrap="square">
            <a:spAutoFit/>
          </a:bodyPr>
          <a:lstStyle/>
          <a:p>
            <a:r>
              <a:rPr lang="ja-JP" altLang="en-US" dirty="0"/>
              <a:t>ここから先の設定は、後から変更できるものばかりです。とりあえず</a:t>
            </a:r>
            <a:r>
              <a:rPr lang="en-US" altLang="ja-JP" dirty="0"/>
              <a:t>LINE</a:t>
            </a:r>
            <a:r>
              <a:rPr lang="ja-JP" altLang="en-US" dirty="0"/>
              <a:t>を始めたいという場合には、すべてスキップしても大きな影響はありません。</a:t>
            </a:r>
            <a:endParaRPr lang="en-US" altLang="ja-JP" dirty="0"/>
          </a:p>
          <a:p>
            <a:endParaRPr lang="ja-JP" altLang="en-US" dirty="0"/>
          </a:p>
          <a:p>
            <a:r>
              <a:rPr lang="ja-JP" altLang="en-US" dirty="0"/>
              <a:t>年齢確認をすれば</a:t>
            </a:r>
            <a:r>
              <a:rPr lang="en-US" altLang="ja-JP" dirty="0"/>
              <a:t>18</a:t>
            </a:r>
            <a:r>
              <a:rPr lang="ja-JP" altLang="en-US" dirty="0"/>
              <a:t>歳以上の場合には</a:t>
            </a:r>
            <a:r>
              <a:rPr lang="en-US" altLang="ja-JP" dirty="0"/>
              <a:t>ID</a:t>
            </a:r>
            <a:r>
              <a:rPr lang="ja-JP" altLang="en-US" dirty="0"/>
              <a:t>検索が利用できるようになります、また、メールアドレス登録をおこなえば、</a:t>
            </a:r>
            <a:r>
              <a:rPr lang="en-US" altLang="ja-JP" dirty="0"/>
              <a:t>PC</a:t>
            </a:r>
            <a:r>
              <a:rPr lang="ja-JP" altLang="en-US" dirty="0"/>
              <a:t>版</a:t>
            </a:r>
            <a:r>
              <a:rPr lang="en-US" altLang="ja-JP" dirty="0"/>
              <a:t>LINE</a:t>
            </a:r>
            <a:r>
              <a:rPr lang="ja-JP" altLang="en-US" dirty="0"/>
              <a:t>が使えたり、機種変更時にアカウントを引き継げたりできるようになります。</a:t>
            </a:r>
            <a:endParaRPr lang="en-US" altLang="ja-JP" dirty="0"/>
          </a:p>
          <a:p>
            <a:endParaRPr lang="en-US" altLang="ja-JP" dirty="0"/>
          </a:p>
          <a:p>
            <a:r>
              <a:rPr lang="en-US" altLang="ja-JP" dirty="0"/>
              <a:t>Android</a:t>
            </a:r>
            <a:r>
              <a:rPr lang="ja-JP" altLang="en-US" dirty="0"/>
              <a:t>版の初期設定はこれで終了です。</a:t>
            </a:r>
          </a:p>
        </p:txBody>
      </p:sp>
    </p:spTree>
    <p:extLst>
      <p:ext uri="{BB962C8B-B14F-4D97-AF65-F5344CB8AC3E}">
        <p14:creationId xmlns:p14="http://schemas.microsoft.com/office/powerpoint/2010/main" val="257858090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イオン ボードルーム</Template>
  <TotalTime>479</TotalTime>
  <Words>975</Words>
  <Application>Microsoft Office PowerPoint</Application>
  <PresentationFormat>ワイド画面</PresentationFormat>
  <Paragraphs>121</Paragraphs>
  <Slides>22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22</vt:i4>
      </vt:variant>
    </vt:vector>
  </HeadingPairs>
  <TitlesOfParts>
    <vt:vector size="31" baseType="lpstr">
      <vt:lpstr>ＭＳ Ｐゴシック</vt:lpstr>
      <vt:lpstr>游ゴシック</vt:lpstr>
      <vt:lpstr>游ゴシック Light</vt:lpstr>
      <vt:lpstr>Arial</vt:lpstr>
      <vt:lpstr>Calibri</vt:lpstr>
      <vt:lpstr>Calibri Light</vt:lpstr>
      <vt:lpstr>Wingdings 2</vt:lpstr>
      <vt:lpstr>HDOfficeLightV0</vt:lpstr>
      <vt:lpstr>Office テーマ</vt:lpstr>
      <vt:lpstr>ラインを使おう</vt:lpstr>
      <vt:lpstr>Lineを使うためには</vt:lpstr>
      <vt:lpstr>Lineがインストールされているかの確認</vt:lpstr>
      <vt:lpstr>Lineをインストールする(インストールされていれば作業不要)</vt:lpstr>
      <vt:lpstr>Lineをインストールする</vt:lpstr>
      <vt:lpstr>Lineをインストールする</vt:lpstr>
      <vt:lpstr>初期設定</vt:lpstr>
      <vt:lpstr>初期設定</vt:lpstr>
      <vt:lpstr>初期設定</vt:lpstr>
      <vt:lpstr>QRコードによる友だち追加</vt:lpstr>
      <vt:lpstr>QRコードによる友だち追加</vt:lpstr>
      <vt:lpstr>QRコードによる友だち追加</vt:lpstr>
      <vt:lpstr>Bluetoothで友だち追加</vt:lpstr>
      <vt:lpstr>Bluetoothで友だち追加</vt:lpstr>
      <vt:lpstr>Bluetoothによる友だち追加</vt:lpstr>
      <vt:lpstr>ふるふるで友だち追加</vt:lpstr>
      <vt:lpstr>ふるふるで友だち追加</vt:lpstr>
      <vt:lpstr>メッセージを送る</vt:lpstr>
      <vt:lpstr>メッセージを送る</vt:lpstr>
      <vt:lpstr>メッセージを見たり返信する</vt:lpstr>
      <vt:lpstr>Line電話を使う</vt:lpstr>
      <vt:lpstr>Video通話を使う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ラインを設定しよう</dc:title>
  <dc:creator>高橋光夫</dc:creator>
  <cp:lastModifiedBy>高橋光夫</cp:lastModifiedBy>
  <cp:revision>36</cp:revision>
  <dcterms:created xsi:type="dcterms:W3CDTF">2016-05-23T02:07:10Z</dcterms:created>
  <dcterms:modified xsi:type="dcterms:W3CDTF">2017-04-22T07:57:05Z</dcterms:modified>
</cp:coreProperties>
</file>